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ink/ink10.xml" ContentType="application/inkml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ink/ink15.xml" ContentType="application/inkml+xml"/>
  <Override PartName="/ppt/ink/ink16.xml" ContentType="application/inkml+xml"/>
  <Override PartName="/ppt/theme/themeOverride9.xml" ContentType="application/vnd.openxmlformats-officedocument.themeOverride+xml"/>
  <Override PartName="/ppt/ink/ink17.xml" ContentType="application/inkml+xml"/>
  <Override PartName="/ppt/theme/themeOverride10.xml" ContentType="application/vnd.openxmlformats-officedocument.themeOverride+xml"/>
  <Override PartName="/ppt/ink/ink18.xml" ContentType="application/inkml+xml"/>
  <Override PartName="/ppt/theme/themeOverride11.xml" ContentType="application/vnd.openxmlformats-officedocument.themeOverride+xml"/>
  <Override PartName="/ppt/ink/ink1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0.xml" ContentType="application/inkml+xml"/>
  <Override PartName="/ppt/theme/themeOverride12.xml" ContentType="application/vnd.openxmlformats-officedocument.themeOverr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  <p:sldMasterId id="2147483720" r:id="rId2"/>
    <p:sldMasterId id="2147483732" r:id="rId3"/>
    <p:sldMasterId id="2147483744" r:id="rId4"/>
    <p:sldMasterId id="2147483782" r:id="rId5"/>
    <p:sldMasterId id="2147483806" r:id="rId6"/>
  </p:sldMasterIdLst>
  <p:notesMasterIdLst>
    <p:notesMasterId r:id="rId45"/>
  </p:notesMasterIdLst>
  <p:sldIdLst>
    <p:sldId id="429" r:id="rId7"/>
    <p:sldId id="760" r:id="rId8"/>
    <p:sldId id="764" r:id="rId9"/>
    <p:sldId id="740" r:id="rId10"/>
    <p:sldId id="741" r:id="rId11"/>
    <p:sldId id="742" r:id="rId12"/>
    <p:sldId id="772" r:id="rId13"/>
    <p:sldId id="788" r:id="rId14"/>
    <p:sldId id="698" r:id="rId15"/>
    <p:sldId id="712" r:id="rId16"/>
    <p:sldId id="715" r:id="rId17"/>
    <p:sldId id="801" r:id="rId18"/>
    <p:sldId id="771" r:id="rId19"/>
    <p:sldId id="716" r:id="rId20"/>
    <p:sldId id="773" r:id="rId21"/>
    <p:sldId id="731" r:id="rId22"/>
    <p:sldId id="774" r:id="rId23"/>
    <p:sldId id="744" r:id="rId24"/>
    <p:sldId id="775" r:id="rId25"/>
    <p:sldId id="746" r:id="rId26"/>
    <p:sldId id="745" r:id="rId27"/>
    <p:sldId id="803" r:id="rId28"/>
    <p:sldId id="776" r:id="rId29"/>
    <p:sldId id="747" r:id="rId30"/>
    <p:sldId id="802" r:id="rId31"/>
    <p:sldId id="780" r:id="rId32"/>
    <p:sldId id="785" r:id="rId33"/>
    <p:sldId id="748" r:id="rId34"/>
    <p:sldId id="786" r:id="rId35"/>
    <p:sldId id="781" r:id="rId36"/>
    <p:sldId id="782" r:id="rId37"/>
    <p:sldId id="783" r:id="rId38"/>
    <p:sldId id="787" r:id="rId39"/>
    <p:sldId id="749" r:id="rId40"/>
    <p:sldId id="732" r:id="rId41"/>
    <p:sldId id="733" r:id="rId42"/>
    <p:sldId id="734" r:id="rId43"/>
    <p:sldId id="735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ckwell Extra Bold" panose="02060903040505020403" pitchFamily="18" charset="0"/>
      <p:bold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0C84E5-0620-4847-A07F-E266AF92F7D9}">
          <p14:sldIdLst>
            <p14:sldId id="429"/>
            <p14:sldId id="760"/>
            <p14:sldId id="764"/>
            <p14:sldId id="740"/>
            <p14:sldId id="741"/>
            <p14:sldId id="742"/>
            <p14:sldId id="772"/>
            <p14:sldId id="788"/>
            <p14:sldId id="698"/>
            <p14:sldId id="712"/>
            <p14:sldId id="715"/>
            <p14:sldId id="801"/>
            <p14:sldId id="771"/>
            <p14:sldId id="716"/>
            <p14:sldId id="773"/>
            <p14:sldId id="731"/>
            <p14:sldId id="774"/>
            <p14:sldId id="744"/>
            <p14:sldId id="775"/>
            <p14:sldId id="746"/>
            <p14:sldId id="745"/>
            <p14:sldId id="803"/>
            <p14:sldId id="776"/>
            <p14:sldId id="747"/>
            <p14:sldId id="802"/>
            <p14:sldId id="780"/>
            <p14:sldId id="785"/>
            <p14:sldId id="748"/>
            <p14:sldId id="786"/>
            <p14:sldId id="781"/>
            <p14:sldId id="782"/>
            <p14:sldId id="783"/>
            <p14:sldId id="787"/>
            <p14:sldId id="749"/>
            <p14:sldId id="732"/>
            <p14:sldId id="733"/>
            <p14:sldId id="734"/>
            <p14:sldId id="7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orient="horz" pos="1440" userDrawn="1">
          <p15:clr>
            <a:srgbClr val="A4A3A4"/>
          </p15:clr>
        </p15:guide>
        <p15:guide id="3" orient="horz" pos="2880" userDrawn="1">
          <p15:clr>
            <a:srgbClr val="A4A3A4"/>
          </p15:clr>
        </p15:guide>
        <p15:guide id="4" pos="5115" userDrawn="1">
          <p15:clr>
            <a:srgbClr val="A4A3A4"/>
          </p15:clr>
        </p15:guide>
        <p15:guide id="5" pos="25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mith C. Rajapakse" initials="DCR" lastIdx="1" clrIdx="0"/>
  <p:cmAuthor id="1" name="RAJAPAKSE, Damith Chatura" initials="DCR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1E2"/>
    <a:srgbClr val="56B1CA"/>
    <a:srgbClr val="FF5353"/>
    <a:srgbClr val="F68222"/>
    <a:srgbClr val="29A229"/>
    <a:srgbClr val="9900FF"/>
    <a:srgbClr val="D60093"/>
    <a:srgbClr val="FF33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7" autoAdjust="0"/>
    <p:restoredTop sz="88721" autoAdjust="0"/>
  </p:normalViewPr>
  <p:slideViewPr>
    <p:cSldViewPr snapToGrid="0">
      <p:cViewPr varScale="1">
        <p:scale>
          <a:sx n="102" d="100"/>
          <a:sy n="102" d="100"/>
        </p:scale>
        <p:origin x="654" y="108"/>
      </p:cViewPr>
      <p:guideLst>
        <p:guide orient="horz" pos="4319"/>
        <p:guide orient="horz" pos="1440"/>
        <p:guide orient="horz" pos="2880"/>
        <p:guide pos="5115"/>
        <p:guide pos="25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3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4.fntdata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2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1.fntdata"/><Relationship Id="rId5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2T08:07:06.18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5801 10814 8129 0,'0'0'1521'15,"0"0"-1033"-15,0 0 528 0,0 0-200 16,0 0-224-16,0 0 280 16,0 0-55-16,0 0-9 0,0 0-104 31,0 0-176-31,0 0-192 16,0 0-112-16,0 0-128 0,0 0-96 15,7 0-48-15,32 0 48 16,34 0 168-16,38-13 80 0,57-12-120 15,24-4-56-15,7-6 8 32,-8 3-80-32,-40 4-296 15,-25 5-160-15,-36 5 104 0,-34 5 152 16,-17 3 136-16,-8 1 64 16,1-1 8-16,-8 1 96 0,-7-1 336 0,-10 4-40 15,1 3-168 1,1-3-160-1,-2-1-72-15,1 4 0 16,-8 0-400-16,7 3-352 0,3 0-576 16,-10 0-601-16,7-4-1007 15,-7 1-5258-15</inkml:trace>
  <inkml:trace contextRef="#ctx0" brushRef="#br0" timeOffset="555.9832">7163 10239 3304 0,'0'0'5601'0,"0"0"-4640"16,0 0 279-16,0 0-128 0,0 0-280 15,0 0 241-15,-8 0-33 16,8 0-152-16,0 0-216 0,0 0-216 0,0 0-56 16,0 0-200-1,0 0-112 1,0 0-48-16,0 0-40 15,0 13 0-15,8-1 16 16,8 7 184-16,16 3 32 0,0-2-64 16,7-1 33-16,9-3-105 0,0-3 24 15,-16-4-48 1,7 1-64 0,-15-8 48-16,-7 2-56 0,-10-1-8 15,1 3 8-15,-8-2-8 0,9-2-64 16,-9 9 72-16,8 1 0 15,-8 4 0-15,0 3 64 0,0 6 8 32,-25 10 40-32,1 0-40 15,0 6-8-15,2 4-56 0,-2-1 0 16,-1 1-8-16,9-7-320 16,16-3-937-16,0-10-975 0,0-15-713 31,0-7-4120-31</inkml:trace>
  <inkml:trace contextRef="#ctx0" brushRef="#br0" timeOffset="2427.6184">8398 10122 12322 0,'0'0'2297'0,"0"0"-2065"15,0 0-232-15,0 0-112 0,-17 161 112 16,17-87 80-16,17-2-40 16,0 2-32-16,5-11 32 0,-5-9-40 31,-1-13 0-31,-1-12-216 16,-7-13-561-16,1-10-327 0,-9-6 312 15,0-9-472-15,0-7-3369 0</inkml:trace>
  <inkml:trace contextRef="#ctx0" brushRef="#br0" timeOffset="3398.1209">8876 10424 11586 0,'0'0'2985'0,"0"0"-713"16,0 0-768-16,0 0-1111 0,0 0-393 31,0 0-385-31,0 0 257 15,7 72 128-15,3-27 48 16,-3-4-48-16,1 1 56 0,-1-14-48 16,2-4-8-16,-1-10 8 15,-8-8 48-15,7-6 88 0,3-6 169 32,-3-19 191-32,8-16-336 15,2-10-88-15,-1 0-72 0,7 3 0 16,-7 13-8-16,-8 13 0 0,1 9 0 15,-9 13-72-15,15 0-168 16,2 22-64-16,-2 17 184 16,1 2 48-1,9 3-273-15,-1 4-847 0,-2-10-672 16,-5-9-353-16,0-20-1752 16</inkml:trace>
  <inkml:trace contextRef="#ctx0" brushRef="#br0" timeOffset="3588.7352">9267 9908 12338 0,'0'0'2953'15,"0"0"-2073"-15,0 0-880 16,0 0-72-16,-8 121 72 0,8-44 184 31,15 11-56-31,9 1-56 16,1-3 0-16,-1-9-72 15,-9-11-656-15,9-12-1008 0,-17-16-921 16,3-16-3976-16</inkml:trace>
  <inkml:trace contextRef="#ctx0" brushRef="#br0" timeOffset="3913.0264">9267 10436 11618 0,'0'0'3049'0,"0"0"-2097"0,0 0-216 16,0 0-736-16,0 0-280 15,0 0 200 1,0 0 72 0,0 0 0-16,143 6-136 0,-111-6-400 15,9-13-152-15,-19-9 103 0,2-3 353 16,-7-10 240-16,-17 0 72 0,0-3 177 16,0 3 231-1,-17 9 312 1,2 5 32-16,-2 5-240 15,10 9-216-15,-10 7-368 0,10 7-72 16,-1 24-128-16,-1 11 32 16,9 9 8-16,0-1-288 0,17-6-688 15,14-9 199-15,25-18-551 32,-15-11-976-32,6-6-4610 0</inkml:trace>
  <inkml:trace contextRef="#ctx0" brushRef="#br0" timeOffset="4097.6648">9713 9896 12482 0,'0'0'2521'0,"0"0"-521"0,0 0-1960 16,0 0-40-16,0 0-88 16,8 140 88-16,8-61 0 0,-1 4 8 15,9-3-8-15,8-11-504 0,-8-9-608 16,8-18-168-1,9-20-489 1,-10-15-519-16,-6-7-2617 0</inkml:trace>
  <inkml:trace contextRef="#ctx0" brushRef="#br0" timeOffset="4233.6186">9976 9928 2456 0,'0'0'9954'15,"0"0"-8073"-15,0 0 135 16,0 0-1816-16,0 0-200 0,0 0-104 15,-32 108 104-15,32-36 0 16,24 5-232 0,8 16-944-16,-1-21-673 0,-6-18-1343 0</inkml:trace>
  <inkml:trace contextRef="#ctx0" brushRef="#br0" timeOffset="4383.9299">10199 10318 12362 0,'0'0'2689'0,"0"0"-2529"0,0 0-160 15,0 0-736-15,0 0-1 16,0 0-1159-16,0 0-3289 0</inkml:trace>
  <inkml:trace contextRef="#ctx0" brushRef="#br0" timeOffset="4532.8281">10150 10017 8617 0,'0'0'0'16,"0"0"-2352"-16</inkml:trace>
  <inkml:trace contextRef="#ctx0" brushRef="#br0" timeOffset="5455.9059">10502 10188 5537 0,'0'0'5769'16,"0"0"-3569"-16,0 0 345 15,0 0-713-15,0 0-631 16,0 0-481-16,0-19-384 0,0 19-336 16,0 7-208-1,0 11 8 1,7 17 192-16,1 10 8 0,9 9 48 0,-1 10 16 16,-1 2-64-16,2 7 48 15,-2-3-32-15,2 0 32 16,-2-6-40-16,1-5 48 0,1-14-40 31,-10-8-16-31,1-10 8 16,-8-12 48-16,0-5-48 0,0-3-8 15,0-7 16-15,0 0 104 16,0 0 8-16,0 0 40 0,0 0-64 16,-15 0-104-16,-2-4-104 31,1-9-536-31,1 1-609 0,7-18-975 15,-1 3-993-15,1 2-3232 0</inkml:trace>
  <inkml:trace contextRef="#ctx0" brushRef="#br0" timeOffset="5749.0792">10359 10226 6785 0,'0'0'4713'0,"0"0"-2553"15,0 0 233-15,0 0-761 0,0 0-543 31,0 0-545-31,0 0-288 16,0 0-168-16,87-41-40 0,-38 19-48 16,6-10-1017-16,1 4-2895 15,-17 3-5018-15</inkml:trace>
  <inkml:trace contextRef="#ctx0" brushRef="#br0" timeOffset="8070.5988">11682 9661 12082 0,'0'0'4153'0,"0"0"-3321"15,0 0-736-15,0 0-96 0,-32 76 0 16,15-15 112-16,2 34 152 16,6 19 160-16,9-6 40 0,0-10-312 15,0-18-72-15,17-23-7 32,14-3 103-32,1-3-176 15,7-19 0-15,-5-19-217 0,5-13-279 0,9-13-272 16,-16-28-584-16,-1-11-16 15,-7-7 832-15,-16-2 536 0,-8 10 968 16,0 13 304 0,0 10-56-1,-15 11-208-15,-2 14-423 0,10 3-473 16,-10 16-112-16,2 16-112 0,6 9 24 16,9 4 80-16,0-4-8 15,0 0 16-15,9-12-88 16,13-7-265-1,-5-9-191-15,15-13 0 16,-8 0-24-16,0-19 0 16,-16-13 56-16,-1-6 512 0,-7 3 144 15,0 3 848-15,-7 10-32 16,-1 6-344-16,8 6-335 0,-7 10-281 31,7 0-401-31,0 0-1511 16,7 10 416-16,32-4-177 0,-7 1-863 15,9-7-2625-15</inkml:trace>
  <inkml:trace contextRef="#ctx0" brushRef="#br0" timeOffset="8315.7975">12215 9642 5497 0,'0'0'8257'0,"0"0"-5616"0,0 0-321 16,0 0-935-1,0 0-1073 1,0 0-312-16,0 0-464 0,0 0 296 16,-31 64 128-16,38 3 40 15,1 2 64-15,8 7 8 16,-1-2-16-16,2-2-8 0,-9-5-48 0,8-6-56 16,-8-11-800-16,-1-9-1025 15,2-19-839 1,-9-12-2033-16</inkml:trace>
  <inkml:trace contextRef="#ctx0" brushRef="#br0" timeOffset="8807.3202">12191 10140 7257 0,'0'0'5049'15,"0"0"-3040"-15,0 0 383 0,0 0-1120 32,0 0-920-32,0 0-352 15,0 0-8-15,71-53 0 0,-23 37-152 16,1-9-248-16,7-1-240 15,-8-6 192-15,-9-3 80 16,-7 0 128-16,-16-2 192 0,-8 5 56 31,-8 3 488-31,0 10 384 16,-8 10-152-16,-8 5-352 0,1 4-368 16,-2 6-104-16,-7 20-24 15,9 12-16-15,-2 0 56 0,17 6 72 16,0-5-88-16,8-11-248 15,16-9-32 1,0-9 96-16,8-10 152 16,-8 0 88-16,7-13-80 0,-6-9-48 15,-1-4 176-15,-17 4 16 16,1 3 816 0,-8 10 272-16,9 2-159 15,-9 7-377-15,0 0-568 0,0 7-320 16,7 15-192-16,8 10 352 15,2 6-297-15,7 3-399 0,8 4-488 16,-1-4 16-16,-6-4 303 16,-9-1 513-16,-8-7 312 15,-8-7 120 1,0 0 80-16,-8-7 152 16,-16-5 128-16,7-3-120 0,-7-7-40 15,9-14-120-15,6-13-1560 16,9-8-7370-16</inkml:trace>
  <inkml:trace contextRef="#ctx0" brushRef="#br0" timeOffset="8989.7435">12820 9610 14843 0,'0'0'2960'0,"0"0"-927"0,0 0-1449 15,0 0-584-15,0 0-80 16,0 0 80-1,0 159 8 1,17-92 0-16,-2 3-8 0,1-3-592 0,9 6-1233 16,-10-20-1359-16,9-15-3386 15</inkml:trace>
  <inkml:trace contextRef="#ctx0" brushRef="#br0" timeOffset="9136.3645">12829 9982 13554 0,'0'0'3161'0,"0"0"-1729"16,0 0-399-16,0 0-1033 16,0 0-729-1,127-89-1327-15,-55 60-2297 16,-8-6-2696-16</inkml:trace>
  <inkml:trace contextRef="#ctx0" brushRef="#br0" timeOffset="9483.4648">13172 9394 2656 0,'0'0'8802'15,"0"0"-5969"-15,0 0-433 0,0 0-728 16,0 0-719-16,0 0-585 16,0 0-368-16,0-22-208 15,24 42 160-15,8 17 48 16,7 12 0 0,9 13 0-16,-9 18 0 0,2 6-40 15,-17 9-280-15,-16 0-225 16,-8 1 81-16,-8-5 40 0,-25-5 16 15,-23-9-40-15,-39 2-904 16,8-22-1241 0,-10-19-6049-16</inkml:trace>
  <inkml:trace contextRef="#ctx0" brushRef="#br0" timeOffset="10178.9745">11497 9718 10474 0,'0'0'2736'0,"0"0"-15"16,0 0-961-16,0 0-631 0,0 0-601 15,-7-8-408-15,-1 26-120 16,-8 17-48-16,-8 38 48 16,-8 44 80-1,17 52 96-15,6 9 32 16,9-7-80-16,24-44 16 0,24-45-104 16,32-15-40-16,47-25-552 15,-23-11-1521 1,8-21-3736-16</inkml:trace>
  <inkml:trace contextRef="#ctx0" brushRef="#br0" timeOffset="11416.5579">14526 9855 14483 0,'0'0'2968'0,"0"0"-1135"15,0 0-865-15,0 0-968 0,0 0-272 16,0 0 112-16,0 0 160 31,0 120 56-31,8-72-56 0,-8-3-40 16,7-7-632-16,-7-9-1057 16,0-11-2224-16,0-18-2736 0</inkml:trace>
  <inkml:trace contextRef="#ctx0" brushRef="#br0" timeOffset="11792.1597">14774 9620 4368 0,'0'0'9442'0,"0"0"-8121"15,0 0-393 1,0 0-472-16,0 0-320 16,0 0 8-16,-73 120 48 0,66-85-112 15,7 3 72-15,0-2-32 16,7-4-72-16,17-1 8 0,8-3 64 15,9 1-64-15,-2-4-56 32,0-2-104-32,2-4-440 15,-17-6-344-15,-9-1 368 0,-15-5 208 16,0-4 312-16,-15 4 128 0,-19-7 248 16,3 0-320-16,-1 0-56 15,17-17-2153-15</inkml:trace>
  <inkml:trace contextRef="#ctx0" brushRef="#br0" timeOffset="12511.0875">15929 9636 11426 0,'0'0'2336'0,"0"0"-23"16,0 0-1033-16,0 0-784 31,0 0-272-31,0 0-224 0,-119-16 0 16,95 45-72-16,-1 12 56 15,9 3 8-15,8-3-48 0,8 4 48 16,0-10 0-16,17-7-216 16,5-12-96-1,12-12 104 1,-3-4 112-16,1-7 96 0,0-15-8 15,-1-7 16-15,-7 1 96 16,-9 3 448-16,-5 6 328 16,-3 9 17-16,-7 4-161 0,0 6-536 15,8 3-192-15,-8 22-392 32,9 16 352-32,-2 14 40 0,1 14 8 0,-1 7 0 15,10 4 8-15,-17-1-16 16,7-3-120-16,3-9-144 15,-3-19 168-15,-7-13 88 0,8-17-48 16,-8-11 56 0,7-7 104-1,-7-16 304-15,17-25-136 0,-1-16-176 16,-1-32-96-16,10 0 16 16,-1 0-8-16,0 3 0 0,-9 23-8 15,9 6 0-15,-17 13 0 0,3 14 48 31,-3 18 80-31,1 2 72 16,-8 10-200-16,0 0-352 0,0 20-224 16,7 8 352-16,2 13-72 15,-1 0-961-15,16 10-1215 0,0-12-729 16,-9-14-3304-16</inkml:trace>
  <inkml:trace contextRef="#ctx0" brushRef="#br0" timeOffset="12851.511">16470 9849 11842 0,'0'0'2633'0,"0"0"-281"31,0 0-1112-31,0 0-1240 16,0 0-24-16,0 0-256 0,0 22 200 16,8-3 64-16,8-1-216 15,-1 2-408-15,9-11-312 16,1-6-56-16,-1-3 240 0,7-6-177 0,-14-20 25 15,7-1 288 1,-16-5 288 0,7 0 344-16,-15 7 672 0,0 6 992 15,0 9 81-15,0 4-81 16,0 2-376-16,0 4-992 0,0 0-296 16,0 16-344-16,0 7 288 0,0 5 8 31,9 1-488-31,-2-7-384 15,1-3-352-15,16-16-569 0,-7-3-727 16,-10 0-2777-16</inkml:trace>
  <inkml:trace contextRef="#ctx0" brushRef="#br0" timeOffset="12951.2434">16781 9664 7113 0,'0'0'384'15,"0"0"-384"-15,0 0-2392 0</inkml:trace>
  <inkml:trace contextRef="#ctx0" brushRef="#br0" timeOffset="13706.6816">16924 9693 3776 0,'0'0'9298'0,"0"0"-6129"31,0 0-664-31,0 0-881 16,0 0-896-16,0 0-488 0,0 0-240 16,-7-12-144-16,7 24-200 15,0 13 200-15,0 7 144 0,7 6 0 16,1 3 56-16,-8 4-40 16,9-7-8-16,-9-6-8 15,0-7-376-15,0-9-664 0,7-16-1145 16,-7 0-1792-16,0-12-1608 0</inkml:trace>
  <inkml:trace contextRef="#ctx0" brushRef="#br0" timeOffset="13908.145">17021 9229 1776 0,'0'0'12475'0,"0"0"-10467"0,0 0-1808 0,0 0-200 16,0 0-128-16,0 0 128 16,0 0-8-16,32 124-432 15,-25-98-408-15,-7-4-265 16,0-6-575-16,0-7-712 16,0-9-3442-1</inkml:trace>
  <inkml:trace contextRef="#ctx0" brushRef="#br0" timeOffset="14410.0434">17060 9331 11018 0,'0'0'4385'32,"0"0"-1545"-32,0 0-919 15,0 0-1217-15,0 0-704 0,0 0-208 16,0 0-48-16,0 0 256 16,17 102 56-16,-10-45 24 0,1 6-16 15,8 4-64-15,-8-4 64 31,-1 4 8-31,3-10-72 16,-3-6-40-16,0-13-352 0,-7-12-448 31,8-14-505-31,-8-12-119 16,0 0 544-16,0-22-696 0,0-12-1313 16,-15-5 16-16,8-2 2137 0,-10 6 776 15,9 6 1977-15,-1 7-201 16,9 9 48-16,0 1-551 15,0 6-241-15,0-1-328 0,9 1-344 16,16-1-232-16,6 1 24 0,1-4 0 16,7 1-32-1,9-7-16-15,1-3 8 16,-3-10-56-16,-5-6-8 16,-9-3 24-16,-8-3 64 0,-9 0 224 15,-15-1 408-15,0 5 89 16,0 9-113-16,-15 11-168 0,-2 11-296 31,-15 6-280-31,1 12-176 16,-1 23 8-16,1 16 112 15,14 9 8-15,9 7 40 0,8-4-120 16,25-2-160-16,62-14-408 0,0-12-881 16,-7-22-2464-16</inkml:trace>
  <inkml:trace contextRef="#ctx0" brushRef="#br0" timeOffset="15347.1688">18334 8938 10042 0,'0'0'2936'31,"0"0"953"-31,0 0-1688 16,0 0-801-16,0 0-520 0,0 0-880 15,0 0-192-15,0-11-200 16,0 66 304-16,0 18 88 0,0 12 112 16,10 11-64-16,-3-1-40 31,8-6 8-31,-6-10 96 16,6-12-112-16,2-16-296 0,-10-19-264 15,1-17-40-15,-8-11 240 16,0-4 360-16,0-26 224 0,-15-11-152 0,-9-5 16 15,0 7 72 1,-1 10 224 0,-6 12-184-16,-1 13-112 15,0 0-88-15,8 28 0 0,-7 14-8 0,14 3 0 16,2 5 0-16,15-6-8 16,0-3-64-16,24-8-232 0,8-18-88 31,7-9-152-31,2-6-585 15,-2-9-623-15,0-19 256 16,-15-4 823-16,-7-3 681 0,-2 6 473 16,-15 4 1407-16,0 6 8 15,9 7-439-15,-9 5-561 0,0 7-536 32,0 0-352-32,8 0-336 15,-1 12 24-15,10 4 160 0,7 3-360 16,0 4-369-16,8-8 65 15,-8-5 48-15,-2-7 256 16,-5-3 376-16,-2 0 136 0,-6-6 96 31,-1-6 304-31,-8-5 264 16,7 7-96-16,-7 4-88 0,0 3 33 16,0 3-217-16,0 0-296 0,0 0-152 15,0 3-593-15,0 16 113 16,0 7-8-16,0 2-392 15,0 1-840 1,0-3-905 0,-7-14-4016-16</inkml:trace>
  <inkml:trace contextRef="#ctx0" brushRef="#br0" timeOffset="15477.7681">18701 9344 11738 0,'0'0'1984'0,"0"0"-1984"16,0 0-3136-16</inkml:trace>
  <inkml:trace contextRef="#ctx0" brushRef="#br0" timeOffset="15862.1967">18989 8966 11866 0,'0'0'2729'16,"0"0"-537"-16,0 0-464 16,0 0-903-16,0 0-577 15,0 0-248-15,-56-22-184 0,32 57 48 16,7 8 80-1,10 15 48-15,0 9 0 16,-3 8 8-16,10 2 0 0,0 9 0 16,0 0 0-16,17 0-64 15,-2-1-673-15,9 1-335 16,-7-7-256-16,7-5-56 16,-9-8 263-16,2-12 337 15,-17-9 320-15,7-13 360 16,-7-14 96-16,0-11 8 0,0-7 408 15,0 0 176-15,0-13-584 32,0-38-744-32,0 6-1816 0,17-9-1849 0</inkml:trace>
  <inkml:trace contextRef="#ctx0" brushRef="#br0" timeOffset="16124.1942">19276 8906 11466 0,'0'0'4521'0,"0"0"-2737"16,0 0 305-16,0 0-777 0,0 0-1232 15,0 0-80-15,0 0-416 16,-49 57 352-16,42 13 64 16,-10 12 80-16,10 7-8 0,7 10 8 15,-8-4-32 1,8 0 64-16,0-3-64 15,0-6-48-15,0-13-48 0,8-10-584 16,-1-12-544-16,-7-16-921 16,0-16-679-16,0-13-201 15,-15-6-4329-15</inkml:trace>
  <inkml:trace contextRef="#ctx0" brushRef="#br0" timeOffset="16294.3748">18948 9683 11058 0,'0'0'2928'15,"0"0"-151"-15,0 0-600 16,0 0-1361 0,0 0-816-16,0 0-72 15,0 0-136-15,144-32-520 16,-72 26-585-16,-9-3-775 0,25-20-785 16,-16-3-1096-1,-8 1-1152-15</inkml:trace>
  <inkml:trace contextRef="#ctx0" brushRef="#br0" timeOffset="16480.3276">19506 9474 6169 0,'0'0'4057'0,"0"0"-1953"16,0 0 417-16,8-108-457 0,-8 86-552 16,0-1-615-16,0 5-313 15,-8 8-216-15,-8 0-232 16,-7 10-136-16,-1 0-8 0,0 10-64 31,0 18 16-31,0 8-8 0,9 5 56 16,5 3 8-16,10-3-184 0,0-6-336 15,25-6-385-15,16-13-295 16,14-16-736-16,1 0-841 16,-17-10-2736-16</inkml:trace>
  <inkml:trace contextRef="#ctx0" brushRef="#br0" timeOffset="16727.2489">19506 9474 10586 0,'127'-32'2936'0,"-127"32"-615"15,-8 0-969-15,1 3-1144 0,0 20-208 16,7 5-48-16,0 7 48 15,0-3 0 1,7-1-192-16,8-5-296 16,9-4-376-16,-7-13-72 15,7-2 256 1,-17-4 63-16,10-3 417 0,-17 0 200 0,0 0 584 16,8 0 545-16,-8 0-73 0,0 0-384 31,0 0-448-31,0 0-224 15,15 0-184-15,-6 0-16 16,37 0-728-16,-12 0-1353 0,-3-6-2176 0</inkml:trace>
  <inkml:trace contextRef="#ctx0" brushRef="#br0" timeOffset="17227.8744">19968 9413 10642 0,'0'0'2776'0,"0"0"-775"16,0 0-937-16,0 0-800 0,0 0-184 15,0 0-80-15,-47 137 0 16,47-102-8-16,8-7-248 16,16-5-528-1,8-8-272-15,-1-11-265 16,1-4-487-16,-1 0-593 16,-6-16-143-16,-1-3 1968 0,-7 4 576 0,-17-2 2080 15,7 8 553-15,-7-1-9 16,0 10-271-1,0 0-1569-15,0 0-784 16,7 0-152-16,1 10-24 16,9 5 176-1,-1 1-432-15,7 0-608 0,1-3-153 0,7-7-231 16,-6-6-192-16,6 0-249 0,-7-9 377 31,-7-20 1488-31,-2-6 496 16,-15-9 1833-16,9-16 319 15,-9-10-335-15,8-13-89 0,-8-6-784 16,0 1-263-16,0 5-89 16,0 16-208-16,0 17-168 0,0 18-312 31,0 16 0-31,0 16-328 16,0 0-72-16,0 20-464 0,0 20 320 15,0 24 144-15,0 12 0 0,0 9-8 16,0 4 8-16,7-6-328 15,10-8-504-15,22 2-560 16,2-23-1457 0,-9-25-3264-16</inkml:trace>
  <inkml:trace contextRef="#ctx0" brushRef="#br0" timeOffset="17394.1981">20511 9287 13034 0,'0'0'4097'0,"0"0"-1968"16,0 0-457-16,0 0-984 15,0 0-688-15,158-54-120 0,-78 31-1168 16,0 1-3225-16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5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08475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1-01-23T11:40:14.945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0 367 0,'0'26'250,"0"0"-219,27 1-15,-27-1-1,26-26-15,-26 26 16,26-26 0,-26 26-1,0 0-15,26 0 0,0-26 16,-26 27 15,27-27-31,-27 26 16,26-26-1,-26 26 17,0 0-32,26-26 15,0 26 1,-26 1 15,26-1 0,-26 0-15,27-26 0,-27 26-16,26-26 31,-26 26 31,26-26 157,0 0-203,0 0-1,0-26 1,1 26-16,-27-26 0,0 0 16,26 26-16,0-53 0,0 53 0,-26-26 15,26 26-15,1-26 0,-1 0 0,0 26 16,0-53-16,0 53 0,1 0 0,25-52 16,-26 26-16,26 0 0,-25 0 15,-1-1-15,0 1 0,0 26 16,0-26-16,1 26 0,-1-26 0,0 0 15,0 26-15,0-27 0,0 27 0,1-26 16,25 0-16,-26 0 0,0 26 0,-26-26 16,27 26-16,-1 0 0,0-27 15,0 27-15,0-26 0,1 26 16,-27-26-16,26 26 0,0 0 16,-26-26-16,26 26 15,0-26 1,0 26-16,-26-26 31,27 26-31,-1 0 31,0-27-15,0 27 0,0 0 109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4:51:42.6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4568 2822 0,'23'0'188,"-1"0"-157,0 0-15,0 0-1,1 0-15,44 0 16,21 0-16,-44 0 16,68 42-16,-2 1 15,-22-43-15,-21 0 16,44 0-16,-45 0 0,1 0 15,0 0-15,-22 0 16,21 0-16,-21 0 16,-1 0-1,-21 0-15,21 0 16,0 0-16,22 0 16,1 0-16,0 0 15,-1 0-15,22 0 16,-21 0-16,0 0 15,-1 0-15,1 0 16,-23 0-16,45 0 16,22 0-16,-22 0 31,-1 0-31,2 0 16,20 0-16,-20 0 15,-25 0-15,-20 0 0,0 0 16,-1 0-16,1 0 15,-1 0-15,0 0 16,-21 0-16,21 0 16,0 0-16,-22 0 15,45 0-15,-23 0 16,0 0-16,1 0 16,-1 0-1,0 0-15,2 0 16,-2 0-16,-23 0 15,24 0-15,-23 0 16,44 0-16,-43 0 16,0 0-16,-2 0 15,46 0-15,-45 0 16,22 0-16,0 0 16,2 0-16,-2 0 15,22 0-15,1 0 16,0 0-16,-1 0 15,0 0-15,1 0 0,-22 0 16,21 0-16,0 0 16,-21 0-16,-23 0 15,23 0-15,-1 0 16,23 0-16,-23 0 16,0 0-1,22 0-15,-20 0 16,-2 0-16,0 0 0,-22 0 15,22 0-15,23 0 16,-44 0-16,21 0 16,-22 0-16,44 0 15,-21 0-15,-1 0 32,0 0-32,1 0 15,-1 0-15,23 0 16,-23 0-16,23 0 15,-1 0-15,1 0 16,0 0-16,-1 0 16,1 0-16,-1 0 15,-21 0-15,22 0 16,-23 0-16,22 0 16,1 0-16,-46 0 15,46 0-15,-22 0 16,22 0-16,-23 0 15,0 0-15,23 0 16,-1 0-16,1 0 16,0 0-16,-1 0 15,1 0-15,-2 0 16,2 0-16,0 0 16,-1 0-16,1 40 15,0-40 1,-1 0-16,1 0 15,0 0-15,-23 0 16,0 0-16,23 0 0,-45 0 16,22 0-16,23 0 15,-23 0-15,1 0 16,43 0-16,-42 0 16,19 0-1,2 0-15,-1 0 16,-20 0-16,19 0 15,2 0-15,22 0 16,22 0-16,-22 0 16,-1 0-16,45 0 15,-66 0-15,44 0 16,-67 0-16,45 0 16,-22 0-1,0 0-15,-1 0 16,-22 0-16,0 0 0,2 0 15,-2 0-15,22 0 16,-22 0-16,0 0 16,2 0-16,-2 0 15,0 0-15,45 0 16,-45 0-16,23 0 16,-1 0-16,1 0 15,0 0-15,-1 0 16,-22 0-16,23 0 15,0 0-15,-23 0 16,22 0 0,1 0-16,-23 0 15,23 0-15,-23 0 16,1 0-16,-1 0 16,23 0-16,-23 0 15,0 0-15,1 0 16,-1 0-1,-21 0-15,21 0 0,0 0 0,-21 0 16,21 0 0,0 0-16,1 0 15,20 0-15,-19 0 16,-2 0-16,0 0 16,1 0-16,-1 0 15,0 0-15,23 0 16,-1-40-16,-22 40 15,-21 0-15,0 0 16,21 0-16,0 0 16,0 0-16,-22 0 15,1 0-15,-2 0 16,2-43-16,0 43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4:51:46.9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8449 8149 0,'18'0'31,"-1"0"1,1 0-1,17 0-15,18 0-16,0 0 15,0 0-15,18 0 31,17 0-31,-18 0 0,1 18 0,-1-18 16,1 0-16,-18 0 16,0 0-16,-18 0 15,18 0-15,-18 0 16,1 0 0,16 0-16,1 0 15,0 0-15,0 0 16,18 0-16,-18 0 15,0 0-15,0 0 16,-1 0-16,1 0 16,0 0-16,0 0 15,0 0-15,0 0 16,0 0-16,17 0 16,-17 0-16,0 0 15,-35 0-15,35 0 16,0 0-16,0 0 15,-18 0-15,18 0 16,-18 0 0,18 0-16,-18 0 15,1 0-15,-1 0 16,0 0-16,-17 0 16,-1 0-16,19 0 0,-1 0 15,0 0-15,-17 0 16,17 0-16,18 0 15,0 0-15,-18 0 16,18 0-16,0 0 16,-18 0-16,1 0 15,-19 0-15,19 0 16,-1 0-16,-17 0 16,-1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4:51:50.8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10142 17199 0,'44'0'94,"22"0"-94,-2 0 15,23 0-15,0 0 16,22 0-16,107 0 15,-42 0-15,0 0 16,0 0-16,0 0 16,-1 0-16,-42 0 15,-23 0-15,-22 0 16,2 0-16,-23 0 16,0 0-16,1 0 15,-45 0-15,23 0 16,-23 0-16,44 0 15,-43 0-15,21 0 16,0 0 0,22 0-16,0 0 15,0 0-15,0 0 16,1 0-16,-1 0 16,21 0-16,-21 0 15,0 0-15,1 0 16,-1 0-16,0 0 15,0 0-15,1 0 16,-1 0-16,-44 0 16,23 0-16,-1 0 15,0 0 1,-20 0 0,-3 0-1,3 0-15,-1 0 16,21 0-16,-21 0 15,21 0-15,0 0 16,0 0-16,2 0 16,-2 0-16,0 0 15,-21 0-15,0 0 32,21 0-32,-22 0 15,1 0-15,0 0 78,-22-85-62,43 85-16,1-91 16,-22 91-16,43 0 15,-22 0-15,0 0 16,1 0-1,-23 0-15,24 0 16,-24 0-16,1 0 109,0 0-93,-1-90-16,1 90 16,-1 0-1,1 0-15,21 0 16,-21 0 15,1 0-15,-3 0-16,3 0 15,-1 0 17,-1 0-17,1 0-15,-1 0 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2T08:53:25.09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22390 2022 9858 0,'0'0'5721'15,"0"0"-4513"-15,0 0-584 16,0 0-152-16,0 35-472 0,9-7-8 16,-9 11 8-1,8 5 8-15,-8 1 48 16,7-4-56-16,3-6-120 0,-10-10-1024 16,0-9-1168-16,0-16-2722 15</inkml:trace>
  <inkml:trace contextRef="#ctx0" brushRef="#br0" timeOffset="135.8108">22438 1673 14427 0,'0'0'2720'0,"0"0"-1344"32,0 0-311-32,0 0-1065 15,0 0-3105-15,0 0-2016 16</inkml:trace>
  <inkml:trace contextRef="#ctx0" brushRef="#br0" timeOffset="652.4893">22678 1870 8249 0,'0'0'9058'16,"0"0"-7209"-16,0 0-969 15,0 0-592-15,0 0-288 0,0 0-264 16,0 86 256-16,8-42 8 31,-1 0 40-31,-7 1-24 0,10-7 56 0,-10-6-64 16,0-10 40-16,7-5-48 15,-7-15 0-15,0-2 240 16,7-2 88-16,-7-28 304 0,8-5-496 16,9-6-72-1,-1 3-64-15,-1 6 96 0,-7 10-88 16,8 9 80-16,-16 4-80 15,8 9-8 1,-8 0-208-16,17 6-184 0,-10 19 296 16,10 10 40-16,-2 1 48 0,1-2 8 15,-8-2 0-15,-1-10 64 16,3-9-56 0,-3-7 40-16,-7-6-32 15,8 0 128-15,-8-9 184 16,16-17-136-16,8-12-96 0,-9 0-80 15,10 0-16 1,-1 9 0-16,-17 7 0 0,10 13-8 0,-17 6-48 31,7 3-88-31,1 0-176 16,9 23 136-16,-3 5 56 16,3 9-496-16,7 2-432 0,1-4-553 15,-1-10-999-15,7-9-289 16,-7-10-3136-16</inkml:trace>
  <inkml:trace contextRef="#ctx0" brushRef="#br0" timeOffset="821.7827">23346 1956 11858 0,'0'0'4505'16,"0"0"-3153"-16,0 0-1008 16,0 0-344-16,0 0-240 15,10 104 240 1,-3-40 0-16,0 6 56 0,3 3-56 15,-10-7-712 1,7-5-824-16,-7-4-585 0,0-19-615 0,0-17-1745 16</inkml:trace>
  <inkml:trace contextRef="#ctx0" brushRef="#br0" timeOffset="1044.7871">23339 2257 7761 0,'0'0'3217'16,"0"0"-809"-16,-8-149-31 0,8 89-497 15,0 12-743-15,15 7-721 16,19 12-400-16,-12 9-16 0,19 15-464 16,-2 5-401-16,2 16-151 15,-9 19 416-15,-17 3-136 16,-6 6 312-16,-9-6 176 0,0-6 248 16,-24-3 40-16,-1-7 96 15,9-13-88-15,8-9-48 0,1-9-336 31,7-23-1417-31,0-6-6496 0</inkml:trace>
  <inkml:trace contextRef="#ctx0" brushRef="#br0" timeOffset="1249.9666">23666 1517 7937 0,'0'0'7194'16,"0"0"-5578"-16,0 0-816 15,0 0-800-15,0 0-176 0,0 0 176 16,0 118 24-16,0-55 192 16,0 4-112-16,0 3-32 15,0 0 8-15,0-7-80 16,0-5-720-16,0 5-936 16,-7-19-609-16,7-9-2336 15</inkml:trace>
  <inkml:trace contextRef="#ctx0" brushRef="#br0" timeOffset="1712.1963">24169 2076 16291 0,'0'0'3793'0,"0"0"-2489"15,0 0-424-15,0 0-640 31,0 0-240-31,0 0-184 0,0 0-24 16,0 0 200-16,134-3-320 16,-69 3-744-16,5-16-800 0,-5 0-2209 15,-25-3-1353-15</inkml:trace>
  <inkml:trace contextRef="#ctx0" brushRef="#br0" timeOffset="1890.2034">24343 1819 10722 0,'0'0'3977'0,"0"0"-2161"16,0 0-800-16,0 0-984 15,0 0-32 1,0 0 0-16,-7 114 0 0,7-56 72 16,15-1-72-16,9 3-144 15,8 16-1416-15,-1-19-1553 0,-6-16-6993 16</inkml:trace>
  <inkml:trace contextRef="#ctx0" brushRef="#br0" timeOffset="2140.3052">24703 1898 14579 0,'0'0'2888'0,"0"0"-2888"16,0 0 0-16,0 0-336 15,0 0 240-15,55 109-568 32,-40-72-824-32,2 11-345 0,-10-10-703 15,-7-9-4066-15</inkml:trace>
  <inkml:trace contextRef="#ctx0" brushRef="#br0" timeOffset="2290.0932">24725 1759 14443 0,'0'0'2072'0,"0"0"-2072"16,0 0-1840-1,0 0-2417-15</inkml:trace>
  <inkml:trace contextRef="#ctx0" brushRef="#br0" timeOffset="2621.2475">24916 1981 10122 0,'0'0'5209'0,"0"0"-4073"0,0 0-664 16,0 0-424-16,0 0 32 15,0 0 120-15,17 117-56 0,-9-85-48 16,-1-10-96-16,2 1 16 16,-1-14 56-16,-8-2-64 31,7-7 144-31,-7 0 632 0,10 0 441 16,-3-13-249-16,8-9-680 15,9-4-296-15,0 4-296 0,-7 6 16 16,7 4 72-16,-16 5 96 15,7 4 8-15,-6 3-40 32,-2 0-32-32,8 10 8 0,-6 5 40 15,6 4 40-15,2-3-681 16,7 0-367-16,0-3-320 0,8-4-192 0,0-6-1329 16,-8-3-6425-16</inkml:trace>
  <inkml:trace contextRef="#ctx0" brushRef="#br0" timeOffset="3035.6681">25460 1689 10522 0,'0'0'4793'0,"0"0"-2177"15,0 0-511-15,0 0-945 16,0 0-616-16,0 0-544 31,0 0-96-31,-10 9-272 0,10 20 368 16,10 12 0-16,-3 6 8 0,1 8 32 15,8 2-40-15,-8-3-104 16,-8-3-664-16,16-3-368 0,-8-4-1065 16,-8-9-1568-1,7-16-848 1</inkml:trace>
  <inkml:trace contextRef="#ctx0" brushRef="#br0" timeOffset="3433.1836">25436 2117 184 0,'0'0'11898'16,"0"0"-9609"-16,0 0-1081 16,0 0-656-16,0 0-392 0,0 0-160 15,119-35-72-15,-64 20-464 16,-6-11-184-16,-3-2-48 0,-5-10 455 15,-17 0 241-15,-16-4 72 32,-8 7 633-32,0 3 623 0,0 7-272 15,-17 9-288-15,2 7-200 16,-2 9-296-16,3 0-200 16,-3 16-144-16,9 9 48 0,-1 13 32 15,9 3 8-15,0 0-392 31,17-2-376-31,7-8-456 16,8-8 184-16,7-11 71 0,-15-8 369 0,8-4 320 16,-8 0 336-16,-15 0 1176 15,-2 0 737-15,-7 0-1 16,0 0-384-16,0 0-519 16,0 0-569-1,0 0-440-15,15 9-64 0,-5 10 64 16,5 3 8-16,9 4-8 15,-8-1-528-15,31-3-873 16,-14-9-951-16,7-6-2121 0</inkml:trace>
  <inkml:trace contextRef="#ctx0" brushRef="#br0" timeOffset="3678.5643">26327 1698 13178 0,'0'0'3009'31,"0"0"-513"-31,0 0-1487 0,0 0-705 16,0 0-304-16,0 0 0 15,0 0 136-15,-78 109 8 16,61-59 0-16,0 3-88 0,10 12-40 16,-1 1 88-16,8 1-104 31,0 3-304-31,8-3-504 0,8-4-945 15,-1-6-447-15,2-9-329 16,-10-10-695-16,1-16-1922 0</inkml:trace>
  <inkml:trace contextRef="#ctx0" brushRef="#br0" timeOffset="4012.4643">26256 2460 5881 0,'0'0'4353'16,"0"0"-2321"0,0 0-103-16,0 0-121 0,0 0-1024 15,7-130-536-15,25 98-248 16,9 1-344-16,-2-1-824 15,2 3-192-15,-9 7-49 16,-8 3 1081-16,-9 6 328 16,-8 7 1016-16,-7 2 65 15,0 4-225-15,0 0-256 0,0 0-528 16,0 14-72-16,0 5 0 16,0 4-8-16,0 1 8 15,0-1 0 1,0-8-528-16,9-2-128 15,6-13 248-15,2 0 256 0,7 0 104 16,-9-19 48-16,-7 3 504 16,1-3 832-16,-2 6 80 15,1 5-336-15,1 1-591 0,6 3-489 16,2 4-16-16,14 0-705 31,33 11-911-31,-9 0-1553 0,-6-1-3344 0</inkml:trace>
  <inkml:trace contextRef="#ctx0" brushRef="#br0" timeOffset="5277.3503">21579 1717 8793 0,'0'0'1913'0,"0"0"167"0,0 0-455 16,0 0-617-16,0 0-208 31,0 0 40-31,0 0-384 16,-9-7-120-16,9 7-8 0,9 0-184 16,13-2 72-16,27-1-112 15,6-4 153-15,57-2-121 0,48-7-56 16,63 0-72-16,23-6 48 31,18 0-56-31,-26 3-120 16,-39 0-144-16,-46 3 183 0,-42 3-575 0,-55 4-400 15,-9 2-464-15,-23-3 152 16,0 2 343-16,-16-2 545 0,-8 3-288 16,-56 1-368-1,0 2-625 1,0 4-1335-16</inkml:trace>
  <inkml:trace contextRef="#ctx0" brushRef="#br0" timeOffset="5669.6151">21555 1908 5705 0,'0'0'1272'0,"0"0"184"15,0 0 49-15,0 0-249 0,0 0-256 16,-49 2 56-16,49-2-296 16,0 0-47-16,0 0-17 0,0 0-160 15,0 0 16-15,0 0-152 31,17 0-104-31,15 0 56 16,24 0 40-16,14 0-64 0,34-2-136 0,47-14-96 16,41-6-96-1,7 0-88-15,-39 2-560 0,-49 5-200 16,-55 5-176-16,-17 5-104 16,-7-6 456-1,-15 5 391-15,-1 3 193 16,-8 0 88-16,-8-1 0 0,-8 4-72 15,-8 0-1136-15,-1 0-1832 0</inkml:trace>
  <inkml:trace contextRef="#ctx0" brushRef="#br0" timeOffset="8278.3768">6949 1685 9193 0,'0'0'1201'0,"0"0"-841"15,0 0-152-15,0 0 352 0,0 0-40 16,-17 0-296-16,17 0-168 16,0 0-56-16,0 10 0 15,0 0 48-15,17 5 88 16,-2 2 88-1,9-2 112-15,7 4-24 0,8-3 40 16,17 0-23-16,9 0-73 0,6-3-152 16,9-4 0-16,0-6-56 15,0 1-40 1,7-4 48-16,1 0 40 16,7-13-40-16,-6-7-32 15,-1-1-16-15,-1-8 80 0,-7 1-8 16,-9-4-72-16,-16 0 64 15,1-3 24-15,-7 0-88 0,-10-6 72 32,-8-1-8-32,10-2 224 15,-9 3 80-15,0-4-192 16,-8 1 48-16,0-4-56 0,0 4-24 16,-2-1 64-16,-12 1-80 15,5 3 64-15,-6 0-40 0,-9-1-8 31,0 1 128-31,-17 0-40 16,0 2 8-16,-5 2-40 16,-2 1-88-16,-8 2 49 0,-1 2-73 15,1 0-16-15,1 3-32 0,-1 4 16 16,0 0-56-16,1 6 8 16,-1-1 40-1,0 2-56-15,-9 1-16 16,2 5 8-16,-2-1 0 0,-5 4-136 15,5-1 72-15,-15 4-64 16,0 6-9-16,-7 0 49 0,0 0 0 16,-2 0-32-1,-6 9-24-15,-1 4 8 16,1 0-8-16,-2 2 8 16,10 2-48-16,0 5 64 15,-10 0 8-15,10 6-40 0,7 1 48 16,0 6-48-16,1 0 64 15,6 3-8 1,10 3-24-16,-9 8 64 16,16-2-16-16,-7 7 72 15,6 3-8-15,1 0 8 0,8 3 8 16,1 0 0-16,-1 7 64 16,7-3-64-16,10-1-8 0,7 4-8 31,0 0-72-31,0 2 80 15,7-5 8-15,1-1 0 16,16-6-8-16,0-5 0 0,0-5-96 16,8-6 104-16,9-2-8 0,-9-8-8 15,14-2 0-15,10-11 16 16,31-5 16 0,42-13 40-16,62-9 8 15,40-32-64 1,17-23-640-16,-42 10-1913 0,-63 4-4744 15</inkml:trace>
  <inkml:trace contextRef="#ctx0" brushRef="#br0" timeOffset="10129.5794">26169 1247 9498 0,'0'0'4192'0,"0"0"-2135"0,0 0-281 16,0 0-447-16,0 0-417 0,0 0-248 31,0 0-232-31,0 0-152 16,0 0-64-16,7 0-80 0,10 0-56 15,14 0-72-15,40 0 136 16,50-6-96-16,54-7-48 16,39-2 0-16,2-2 80 0,-17 5-32 31,-56 2-48-31,-39 1-40 15,-41 6-216-15,-22-4-72 0,-9 1 240 16,-17-1 88-16,9 2 0 16,-17-2 8-16,-7 4 96 0,0 0-104 15,0-1-360-15,0 4-544 0,0 0-897 32,0 0-1191-32,-7 0-2057 15,0 0-3529-15</inkml:trace>
  <inkml:trace contextRef="#ctx0" brushRef="#br0" timeOffset="10579.1732">27411 883 9161 0,'0'0'2849'0,"0"0"-464"16,0 0-521-16,0 0-792 0,0 0-248 15,0 0-288-15,0 0-167 16,0-4-89-16,0 4-32 0,0 0 64 16,0 0 8-16,0 0-32 31,0 0-112-31,0 0-104 15,0 0-72-15,0 4-32 0,24 5 32 16,1 7 104-16,14 3 16 0,0 3 0 16,17 7-112-16,-8-4 120 0,8 7-120 15,-8-4 72 1,-9-2-72 0,-15-7-8-16,-7-3-80 15,-17 0-104-15,0 3-48 0,-31 0 232 16,-10 10 32-16,2 2 64 15,-10 1-96-15,10 6-504 0,6 22-1144 0,18-13-1161 32,7-2-2016-32</inkml:trace>
  <inkml:trace contextRef="#ctx0" brushRef="#br0" timeOffset="11828.9028">28128 949 8481 0,'0'0'5882'16,"0"0"-3778"-1,0 0 513-15,0 0-1345 16,0 0-752-16,0 0-520 16,0 0-200-16,0 0 56 0,0 0-32 15,33 79 168-15,-18-27 8 16,2-2 16-16,-2-2-16 0,-15-4 8 31,9-6 0-31,-2-6-8 16,-7-12 0-16,0-8-72 0,0-9 72 15,0-3 136-15,0-3 664 16,0-16 184-16,-7-13-640 0,-2-6-176 16,9-3-88-16,0-1-80 31,0 2-40-31,0 8 32 16,16 6 8-16,-1 3-104 0,19 7 40 15,-12 4-8-15,2 9-72 16,0 3-64-16,1 0 0 0,-1 15 40 15,-9 5-8-15,9 5 48 16,-7 0 112 0,-10 2-32-16,0-6 48 15,3-8 0-15,-3-4-8 16,-7-2-8-16,0-4 16 0,0-3 72 16,0 0 224-16,0 0 472 15,0-3-160-15,0-13-215 16,0-10-281-1,15-2-112-15,-6-7 0 16,16 2-120-16,-3 9-41 0,-5 2 9 0,7 9-24 16,-9 7-8-16,1 6 16 15,1 0-168-15,5 6-32 16,-5 16 168 0,7 6 8-16,-9 8 112 15,2-2 64-15,-10 1-112 0,3-3-224 16,-3-6-160-16,-7-4-200 15,0-9-617-15,0-4-631 16,0-9-545-16,0 0-543 0,0-13-3354 16</inkml:trace>
  <inkml:trace contextRef="#ctx0" brushRef="#br0" timeOffset="12511.7426">29006 1060 9690 0,'0'0'3064'0,"0"0"-839"16,0 0-1105-16,0 0-1120 15,0 0-24-15,0 0-248 0,0 23 216 31,7-4 40-31,8-4 16 0,2-2 0 16,-10-3-8-16,10-4 16 0,-10-6-8 16,10 0 104-1,-9 0 104-15,-1-22-72 0,-7-4-40 16,9-2-32-16,-9-4 48 16,0 7-16-1,-16-1 144-15,8 10-56 16,-16 7 40-16,7 6-224 0,-7 3-96 0,2 3-80 31,5 16 48-31,-7 13 72 0,16 2-96 0,8 4 32 16,0 1 104-1,0-1-40-15,15 0-200 16,9-7-224-16,8-8-72 16,9-4-288-16,39-19-401 0,-17 0-527 15,0-10-3689-15</inkml:trace>
  <inkml:trace contextRef="#ctx0" brushRef="#br0" timeOffset="12758.8529">29435 587 6753 0,'0'0'5945'0,"0"0"-4360"0,0 0 887 31,0 0-1176-31,0 0-1296 15,0 0-232-15,0 0 8 0,0 0 88 16,-16 102 136-16,16-42 0 16,9 7-8-16,6 2 8 0,-8 1 8 15,10-6 104-15,-10-3-112 16,10-8-192 0,-2 1-1248-16,2-15-657 15,-10-18-2215-15</inkml:trace>
  <inkml:trace contextRef="#ctx0" brushRef="#br0" timeOffset="13455.4905">29363 1028 6185 0,'0'0'5457'0,"0"0"-4561"0,0 0-72 0,0 0-784 16,0 0-40-1,121-25-760-15,-75 18-392 0,-5-2 352 0,-2-7 488 31,-7-3 312-31,-15-6 120 16,-10 3 360-16,-7-4 1112 0,0 7 705 16,0 6-529-16,0 1-216 15,0 8-415-15,0 4-673 16,0 0-464-16,-7 16-344 0,-1 16 200 31,8 9 136-31,-9 7 8 16,9-1 48-16,0 1 8 15,0-3 8-15,9-13-64 0,6-7 0 16,2-6 0-16,-2-13 160 16,9-2-32-16,0-4-32 0,0-10 144 15,0-9-136 1,-1-6-96-16,1-3 88 16,0 8-88-16,-16 4-8 15,1 6 8-15,-2 7-56 0,-7 3 32 16,8 0-256-16,-8 10-312 15,9 12 264-15,6 3-321 16,2 1-327 0,-2 2-320-16,9-15-136 0,7 0-377 15,1-13 177-15,2 0-601 16,-3-6-31-16,1-14 936 0,-17-5 1320 16,-6 3 1480-16,-9 0 1089 15,0 2-169 1,0 11-151-16,0-1-513 15,0 10-608-15,-9 0-856 16,-6 7-272-16,7 15-88 0,-8 0 32 16,16 7 48-16,-8-1 0 15,8-2-80-15,8-7-568 0,16-7 120 32,0-5 240-32,8-7-104 15,-8 0-152-15,-9-16 392 16,1-6 160-16,-8 0 552 0,-8-1 288 15,0 5-80-15,0 1-424 16,-8 9-336-16,8-6-704 0,0 1-1985 16,0 1-8697-1</inkml:trace>
  <inkml:trace contextRef="#ctx0" brushRef="#br0" timeOffset="13822.3718">30615 584 12458 0,'0'0'3049'0,"0"0"-649"0,0 0-1455 15,0 0-945 1,0 0-273-16,0 0 217 0,0 130 56 0,0-67 8 16,0 11 128-1,0-5-136-15,0 1 97 16,7-6-41-16,18-10-56 15,-9-10-625-15,7-15-415 0,-7-10-312 16,9-12 120-16,-18-7 543 16,0-11 153-16,-7-7 464 0,0-8 72 31,-7 7 600-31,-17 3-7 16,-8 7-209-16,1 9-136 15,-1 0-104-15,0 6-136 0,1 20-8 16,6 2 0-16,9 4 0 15,8-1-328-15,8-8-889 0,39-7-311 16,10-10-864 0,-1-6-6090-16</inkml:trace>
  <inkml:trace contextRef="#ctx0" brushRef="#br0" timeOffset="14179.0619">30797 1108 10938 0,'0'0'2272'0,"0"0"385"16,0 0-1537-16,0 0-760 15,0 0-360 1,0 0-248-16,0 0-312 0,0 0-352 16,136-38 32-16,-88 25 200 0,1-6 167 15,-10-4 361-15,-15-2 152 16,-9 0 608 0,-6-3 1297-16,-1 3 343 15,-8 5-399-15,0 7-569 16,0 4-496-16,-8 5-344 0,-1 4-440 15,-6 0-248-15,8 23 72 16,-3 5 72-16,3 10-352 0,7 3-232 31,7 7-128-31,17 0-569 16,1-7-367-16,-1-3 256 16,-9-9 864-16,-6-7 312 0,-9-6 320 15,-24 0 152-15,-25-7 1536 16,-6 4-560-16,-16 0-656 0,-2 3-472 31,25-1-2592-31,9-8-10395 0</inkml:trace>
  <inkml:trace contextRef="#ctx0" brushRef="#br0" timeOffset="15710.1448">27635 324 13434 0,'0'0'2993'0,"0"0"-488"16,0 0-1489-16,0 0-1016 15,0 0-64-15,0 28-232 32,7 7 280-32,10 16 16 0,-2 6 200 15,1 3-128-15,-8 1 0 16,9 2 0-16,-10-12-64 0,-7-7-8 15,0-2-312-15,0-11-849 16,0-12-1007-16,-7-9-945 16,-3-10-2184-1</inkml:trace>
  <inkml:trace contextRef="#ctx0" brushRef="#br0" timeOffset="15912.7211">27746 292 7241 0,'0'0'2897'16,"0"0"-1817"-16,0 0-432 0,0 0-464 16,0 0-184-16,127-29-40 15,-111 55-112-15,-8 2-208 16,-8 7-48-16,0-3 232 0,-15 0 72 31,-17-4 104-31,8-6 0 16,0-3-8-16,17 4-144 0,-3-11-1489 15,10-2-1607-15</inkml:trace>
  <inkml:trace contextRef="#ctx0" brushRef="#br0" timeOffset="16248.9415">27994 419 5521 0,'0'0'4865'0,"0"0"-4105"0,0 0-360 15,0 0-248-15,0 0 0 16,0 0-72 0,0 0 8-16,-10 127-32 0,27-105-48 15,-2-6-8-15,9-4-120 16,-7-8-288 0,-2-4 128-16,1 0 208 0,1-16 72 0,-9-6 152 15,-1 2 472 1,-7 5 480-16,0 2-15 15,0 4 175-15,0 2-280 0,0 4-736 16,8 3-248-16,-8 0-624 16,9 3-824-16,6 11 904 15,1 1-593-15,16 0-319 0,-8-2-945 32,0-9-5416-32</inkml:trace>
  <inkml:trace contextRef="#ctx0" brushRef="#br0" timeOffset="16686.8961">28343 98 9658 0,'0'0'3240'0,"0"0"-231"16,0 0-937-16,0 0-615 0,0 0-769 16,0 0-688-16,-24-54-408 15,24 83-32-15,0 15 312 0,0 4 120 16,9 11 0-16,-1 2 8 31,-1 3 0-31,1-7 16 0,1-3-56 16,-9-9 40-16,8-14-56 0,-8-5-144 15,0-11 39-15,0-8 57 16,0-4 104-16,0-3 313 0,0 0 511 16,0-6 152-1,7-10-552 1,2-3-336-16,-1 0-88 0,-1 0-48 15,10 6-312-15,5 3-320 16,12 8-496-16,-3 2-641 0,8 0-423 16,2 9-113-16,-2 13 281 0,-7 4-17 31,-15 2 265-15,-10-6 520-16,-7-3 1304 0,0-6 792 0,-17-7 808 15,-5-6 96-15,-2 0-439 16,0 0-457-16,16-4-312 15,-1-24-488-15,9 0-608 0,0 0-4169 16</inkml:trace>
  <inkml:trace contextRef="#ctx0" brushRef="#br0" timeOffset="17020.1118">28734 162 4672 0,'0'0'6450'31,"0"0"-4010"-31,0 0-927 0,0 0-1513 16,0 0-240-16,0 0 112 0,0 0 24 16,0 133 104-1,0-82 144-15,0 3 72 0,0-3-80 0,7-7-24 16,10-3-96 0,7-9-16-1,8-6-856-15,0-14-777 16,-1-9-239-16,1-3 424 0,0-9 215 15,-16-14 817-15,-8-2 416 16,-1 0 1496-16,2 6 593 0,-9 3-217 0,0 7-375 31,0-1-337-31,0 7-400 16,8 3-760-16,-8 0-488 0,0 9-440 16,7 7 600-16,3 3-104 15,-3 0-633-15,1-6-535 0,-8 0-961 16</inkml:trace>
  <inkml:trace contextRef="#ctx0" brushRef="#br0" timeOffset="17154.8221">29006 203 7033 0,'0'0'4673'31,"0"0"-3993"-31,0 0-680 0,0 0-2440 15,0 0-5042-15</inkml:trace>
  <inkml:trace contextRef="#ctx0" brushRef="#br0" timeOffset="17380.0632">29363 276 9193 0,'0'0'4241'16,"0"0"-2664"-16,0 0-857 15,0 0-488-15,0 0 144 0,-88 111 48 16,74-63-144 0,4 0-112-16,10-1-80 15,0-3-24-15,17-9 40 0,15-6-32 16,7-10-72-16,16-16-272 16,25-6-1464-1,-14-16-2841-15,-20-10-2697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2T09:24:17.58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2350 7474 9898 0,'0'0'2656'0,"0"0"9"0,0 0-241 16,0 0-663-16,0 0-585 31,0 0-384-31,-24-10-272 0,24 10-280 15,0 0-240-15,0 0-32 16,16 0-8-16,23 0 40 0,17 0 72 16,17 0 72-16,7-6-144 15,15-4-360-15,16-12-1144 16,-23 0-2321 0,-16 0-2328-16</inkml:trace>
  <inkml:trace contextRef="#ctx0" brushRef="#br0" timeOffset="1116.5852">4015 7204 10402 0,'0'0'2832'16,"0"0"-1639"-16,0 0 415 0,0 0-768 15,0 0-424-15,0 0-88 0,9 3-136 16,-9-3 56-16,8 0 216 15,-1-10 129 1,0-15 31 0,3-11-280-16,-3-7-64 0,1-11-176 15,-8-7 24-15,0-2-72 0,-25 2-48 16,3 11 80-16,-11 5 56 0,10 10 192 16,-1 13-144-1,0 9-16 1,7 10-176-16,2 3 0 15,-1 7-328-15,8 28 168 0,1 15-24 16,-3 20 176-16,10 22 8 16,10 3 0-16,5 4 8 0,25 2-8 15,-8-15 8 1,7 13 48 0,2-4 8-16,-9 0-56 0,-8-9 56 15,-9-7-64-15,2-9-8 16,-17-16 8-16,0-10 0 0,-17-18-8 15,-7-13-48-15,-8-13 56 16,-7-7-360-16,7-25-960 31,-1-12-1153-31,10-6-616 0,-1-7-111 16,15 1 607-16,2 6-439 16,7 3 815-16,0 5 2217 0,0 10 1888 15,0 3 313-15,0 8-313 0,7 2 49 16,2 6-417-1,6 1-368 1,2 2-159-16,-10 3 151 0,10 1-120 16,-2-1-320-16,2 7-176 15,-2-2-144-15,1 2-224 0,16 0-88 0,-8 0 0 16,8-3-56 0,9 3 56 15,-10-4-64-31,1-4-8 0,0-6-144 0,-8 1-320 0,-9-6 96 15,-6 0 168-15,-2 0 144 16,-7-3-24-16,0 3 80 16,-16 3 0-16,-9 7 160 0,-6-1 104 31,7 10-80-31,-8 0-48 0,0 0-136 16,8 19-80-16,2 13 80 15,5 9-8-15,10 7 0 16,7 6 8-16,0 0 48 0,24-7 8 15,15-5 40-15,0-11-40 32,9-15-56-32,8-10-424 0,-7-6-392 15,-3-15-448-15,2-20-577 16,-7-45-767-16,-18 14-1513 16,-7-4-928-16</inkml:trace>
  <inkml:trace contextRef="#ctx0" brushRef="#br0" timeOffset="1298.6168">4454 7131 3936 0,'0'0'5177'16,"0"0"-2272"-1,0 0-96-15,-88-130-593 0,72 114-680 16,8 9-607-16,8 7-465 16,0 0-464-16,0 23-488 15,0 15 432-15,15 16 56 0,2 9 24 0,14 5 24 32,1 1 0-32,0-3 16 15,9-1-56-15,-10-9-8 0,1-5-64 16,-8-17-985-1,-7-4-1319-15,-2-18-1641 0,-8-12-3505 16</inkml:trace>
  <inkml:trace contextRef="#ctx0" brushRef="#br0" timeOffset="1457.5868">4391 7420 12162 0,'0'0'3105'15,"0"0"-849"-15,0 0-703 0,0 0-1161 16,0 0-392-16,0 0 0 31,78-13-16-31,-22 7-184 0,24-10-1297 16,-8-1-1695-16,-9-1-3162 0</inkml:trace>
  <inkml:trace contextRef="#ctx0" brushRef="#br0" timeOffset="1946.5228">4859 7235 12674 0,'0'0'2097'15,"0"0"-345"-15,0 0-1032 16,0 0-592-16,0 0-112 16,0 0-8-16,-31 115 40 0,38-77 72 15,10 0-120 1,0-10 0 0,14-5-72-16,1-14-240 0,0-9-312 0,-1 0-144 15,1-28-432-15,-1-13-409 16,-6-11 489-16,-16-11 1008 15,-9-4 112-15,0-3 776 0,0 11 1001 32,-17 7 471-32,0 15-808 0,10 17-95 15,0 14-545-15,7 6-800 16,0 22-152-16,0 23-40 16,0 15 192-16,14 10 40 15,3 3-40-15,7-6-8 0,1-10 8 31,6-10 0-31,-7-8 16 0,-1-14 104 16,1-13-112-16,-7-12 0 16,7 0 144-16,-9-22 88 15,9-16-72-15,-7-9-72 0,-2-4-96 16,1 3 8-16,-8 10 40 16,-8 15 40-1,7 11 264-15,-7 12-312 16,0 0-40-16,9 35-384 15,6 7 264-15,2 11 120 0,7 8 0 16,15-4-136-16,41-6-1336 0,-9-20-2777 16,2-18-7234-16</inkml:trace>
  <inkml:trace contextRef="#ctx0" brushRef="#br0" timeOffset="2827.3802">6350 7441 11282 0,'0'0'5129'0,"0"0"-4457"0,0 0-40 15,0 0-392-15,0 0-240 0,0 0 0 16,0 0-56-16,0 0 56 31,0 0 112-31,0-2 416 16,0-17 521-16,9-13-401 0,-9-9-344 15,0-17-112-15,0-5-176 16,-9-4 64-16,1 1-8 0,-9 8 80 16,-5 14 32-16,13 12-16 31,-6 9 8-31,-2 11-56 0,17 12-120 16,-7 0-40-16,7 29-384 15,0 15 232-15,0 20 176 16,0 15 16-16,31 10 0 0,1 16 24 0,9-7-16 15,-2 1 40 1,0-1-48 0,-15-15 64-16,8 6-56 15,-23-10-8-15,-1-12 0 0,-8-10-40 0,-8-16 40 16,-9-15 0 0,-14-17 0-16,-1-9 112 0,1-19-112 0,-10-25 0 31,16-14-216-31,3-8-128 15,13-7-488-15,9 6-401 16,9 0-599-16,47-9-800 0,-10 16-1393 16,3 12-640-16</inkml:trace>
  <inkml:trace contextRef="#ctx0" brushRef="#br0" timeOffset="3144.8515">6716 7388 5313 0,'0'0'2664'16,"0"0"-1263"-16,0 0 423 15,0 0-32-15,0 0-111 0,0 0-545 16,0 0-160-16,41 124-368 31,-26-86-256-31,2 0-160 16,7 3-48-16,-9 1 0 0,9-5-32 0,-7-5-64 16,-10-6-40-16,1-7-8 15,-8-9-8-15,0-4 8 0,0-6 192 16,0-4 281-1,-15-15-153 1,-2-9-104-16,2-7 0 16,-2-3 8-16,17 0-96 0,0 0 48 15,0-4-176-15,24 7-352 16,1 0-736-16,6 10-433 16,8 6-1095-16,-7 6-1969 15,-8 10-3409-15</inkml:trace>
  <inkml:trace contextRef="#ctx0" brushRef="#br0" timeOffset="3436.9249">7170 7486 2816 0,'0'0'10834'0,"0"0"-8609"0,0 0-145 15,0 0-1095-15,0 0-681 16,0 0-304-16,0 0-128 0,-112 45 128 15,105-4 48-15,7 4-40 32,7-1 96-32,10-9-104 15,7 0-24-15,8-13-601 16,0-12-111-16,-8-10-168 0,0-4 208 0,-9-24-8 16,2-10 144-16,-17-7 264 15,0-2 296-15,-8 5 0 16,-9 2 8-1,10 10-8-15,-10-1-232 16,17 9-1721-16,0 6-4168 0</inkml:trace>
  <inkml:trace contextRef="#ctx0" brushRef="#br0" timeOffset="3909.0867">7354 7502 7241 0,'0'0'2841'0,"0"0"-169"0,0 0-887 0,0 0-241 0,8 115-472 15,8-84-400-15,-8-2-224 16,9 0-144-16,-10-14-168 0,-7-5 89 31,7-5 191-31,-7-5 592 16,0 0 400-16,0-17-176 0,0-13-759 16,0-11-257-16,10-3-216 15,-3-1-40-15,8 7-24 0,-6 13 56 16,6 6-96-16,2 13-65 31,-2 6-103-31,2 0 8 16,7 15 56-16,-9 7 40 0,9 4 88 15,-7-4-24-15,-2 0 96 16,-6-9-56-16,-9-3 64 0,7-7 0 16,-7-3 152-16,0 0 64 15,0-9 184 1,8-17-144-16,8-9-192 15,-1-10-64-15,10-3-88 0,6 2-40 16,10 7-24-16,-9 14 16 16,-1 15-40-16,1 10-8 15,0 10-48-15,-8 22 72 16,0 9 88-16,0 9 64 16,-9-5 8-1,2-4 40-15,-2-6-40 0,-15-15-1128 0,0-14-3601 16,0-6-7138-16</inkml:trace>
  <inkml:trace contextRef="#ctx0" brushRef="#br0" timeOffset="5133.551">9099 7578 9658 0,'0'0'4897'0,"0"0"-2529"0,0 0-31 16,0 0-761 0,0 0-712-1,-56-104-384-15,40 101-120 0,1 3-232 0,-9 0-128 16,7 6-104-16,-5 25-56 15,-3 11 80-15,9 9 32 16,8 9 40-16,8-6-64 16,0-3 16-1,32-10 40-15,-8-9-64 0,8-17-112 16,-1-15 104 0,10 0-32-16,-9-30 48 0,-8-12 72 15,-2-15-72-15,-12 3 72 0,-10 0 56 16,0 9-48-1,0 13 104-15,0 11-64 16,0 14 64-16,0 7-112 0,0 7-472 16,0 21 144-16,0 10 240 15,15 3 40-15,9 4-160 16,0-10-384-16,8-5-144 0,-1-13-521 31,1-17 201-31,-8 0 432 16,17-28-224-16,-19-14-32 0,12-15 376 15,-19-10 175-15,1-6 329 16,-8-9 104-16,-8-4 241 16,0 1 39-16,0 5 576 0,0 10 520 31,0 22 137-31,-8 20-465 16,8 15-536-16,-9 13-616 0,9 13 0 15,0 32-304-15,0 15 184 0,0 19 120 16,17 10 0-16,-10 3 0 15,17-10 8-15,1-5-8 16,-9-20 0 0,16-13 0-16,-17-22-312 0,9-15 88 15,-7-7 224-15,-2-35 32 16,9-22 16-16,-7-16-40 0,-3-28 64 16,-4 2-8-16,-10 0-56 15,0 8 80 16,0 24 328-31,0 13 392 0,-10 22-80 0,3 26-144 16,7 6-584-16,-7 47-408 0,7 20 304 16,0 15 40-16,0 14 64 15,14-11 8-15,11 8-8 16,16-14-32-16,46-12-808 0,-9-23-2217 31,2-22-6065-31</inkml:trace>
  <inkml:trace contextRef="#ctx0" brushRef="#br0" timeOffset="5677.7881">10709 7467 11930 0,'0'0'1984'31,"0"0"-215"-31,0 0-1001 16,0 0-496-16,0 0-168 15,135-26-48-15,-86 46-56 0,-18 5-56 16,8 10-24-16,-7 3 64 15,-8 7-88-15,-7-4-96 0,-10-3-160 32,-7-6-360-32,0-7 312 15,0-12 408-15,-7-13 904 16,-10 0 696-16,10-17-303 0,-10-17-177 16,2-7-448-16,8-10-368 15,7-3-304-15,0 6-16 0,0 7-424 16,39-2-1281-1,-8 10-2463-15,1 7-2010 16</inkml:trace>
  <inkml:trace contextRef="#ctx0" brushRef="#br0" timeOffset="5976.466">11218 7426 5697 0,'0'0'2064'16,"0"0"-367"-16,0 0-529 15,0 0-104 1,0 0-64-16,0 0-448 0,0 0-240 15,65 63-80-15,-42-63 25 0,1-9-81 16,-7-17-64-16,-2-4 0 16,-6-6 32-1,-9 1 864-15,0 0 240 16,0 3-392-16,-9 10-112 16,-6-1-7-16,7 15-41 0,-9 8-344 15,1 0-352-15,8 19-248 16,1 15 112-16,-1 14 96 0,8 6 40 31,0-1 0-31,8 2-48 16,16-11-448-16,15-9-641 15,-7-9-959-15,24-26-105 0,-8 0-351 16,-9-13-1353-16</inkml:trace>
  <inkml:trace contextRef="#ctx0" brushRef="#br0" timeOffset="6450.7447">11585 7375 7217 0,'0'0'2961'0,"0"0"-241"15,0 0-55-15,0 0-633 16,0 0-759-16,0 0-1273 0,0-28-249 16,0 56 249-16,17 7 56 15,-1 3 1-15,-1 0 15 0,2-3 0 16,5-3 24 0,-12-13-96-1,4-3 0-15,-4-9 0 0,-10-7 0 16,7 0 264-16,1-20-120 0,8-8-88 15,-1-7 8-15,2 0-56 16,-2 6-8-16,2 5 0 0,-1 7 0 31,-8 7 0-31,7 8-16 16,-6 2-232-16,6 6-16 0,2 19 88 16,-3 1 47-16,3 2 129 15,7 0 0-15,1-5 97 0,-11-4 31 31,11-10-48-31,-9-9-32 16,-8 0 64-16,9-12 48 16,-3-20-72-16,3-3-16 0,-9-6-24 15,8-1 0-15,-1 4-48 16,-7 13 56-16,1 3 112 0,-2 9 144 16,-7 10-56-1,8 3-256-15,-1 0-432 16,3 22 208-16,5 3 8 15,-6 10-8-15,6 4-545 0,9-2-1079 16,0-5-937-16,0-10-1872 16</inkml:trace>
  <inkml:trace contextRef="#ctx0" brushRef="#br0" timeOffset="6746.8581">12398 7321 11282 0,'0'0'4217'0,"0"0"-2265"15,0 0-888 1,0 0-607-16,0 0-273 16,0 0 0-1,-103 133-48-15,103-88 16 0,0-4-104 0,23-3-48 16,18-6 0-16,-2-16-536 16,9-13-409-16,8-3-759 0,-17-25 16 31,-7-16 1480-31,-16-3 208 15,-8-8 1896-15,-8 5 64 16,-15 2-335-16,-17 10-505 0,8 10-656 16,0 9-304-16,7 6-160 15,2 10-768-15,15 0-2097 16,0 7-2928 0</inkml:trace>
  <inkml:trace contextRef="#ctx0" brushRef="#br0" timeOffset="7000.7012">12677 6883 15443 0,'0'0'4081'16,"0"0"-2209"-16,0 0-792 0,0 0-848 0,0 0-232 15,0 0-328-15,-15 41 272 31,22 10 56-31,8 9 96 16,2 11-48-16,0-2-40 0,-2-3 40 16,1-1-32-16,-1-12-16 0,-5-2-368 15,-3-13-728-15,-7-12-1273 16,0-11-2560-16,0-11-2520 0</inkml:trace>
  <inkml:trace contextRef="#ctx0" brushRef="#br0" timeOffset="7555.6269">12718 7363 3936 0,'0'0'10387'16,"0"0"-7659"-16,0 0-1176 31,0 0-1287-31,0 0-201 0,0 0 72 16,134-4-104-16,-78-2-32 15,-1-7-641-15,-6-6-295 0,-1-6 200 16,-16-7 464-16,-17-3 272 0,1-6 352 15,-16-4 240 1,0 8 256 0,-7 5-135-16,-10 10 119 0,-7 9-224 15,0 13-464-15,1 0-144 16,-8 28-88-16,14 14 48 0,0 8 40 0,10 8 72 16,7-1-72-16,7-7 0 31,18-2 0-31,6-16-424 15,18-4-168-15,-1-19-112 0,8-9-217 16,0 0-439-16,-10-24-128 16,-5-18 872-16,-9-5 616 0,-16-7 232 15,-8 0 1320-15,-8-1 232 32,0 11 217-32,-8 12-625 0,-8 10-592 15,8 13-280-15,-1 9-504 16,9 0-120-16,0 16-160 0,0 16 144 15,0 5 72-15,17 2-64 16,14-1-104-16,10 0-520 31,-2-7-240-31,0 1-321 0,-7-3 401 16,-8-1 504-16,-15-2 232 0,-9-4 64 16,0 0 112-16,-24-3 256 0,-7 0 272 15,-10 1-256 1,2-2-56-16,-2 1-216 31,9-3-1824-31,8-6-5145 0</inkml:trace>
  <inkml:trace contextRef="#ctx0" brushRef="#br0" timeOffset="342982.3442">14375 5245 8145 0,'0'0'3209'0,"0"0"-1529"0,0 0-167 16,0 0-513-16,-9 3-208 0,9-3-224 16,0 0-88-16,-7 4 56 0,7-4 337 15,0 0 79-15,0 0 8 32,0 0-136-32,0 0-96 15,0 0-248-15,31-14-184 0,33-24-200 16,56-15-96-16,39-17 0 15,25-7 0-15,-2 11 0 0,-39 14-120 16,-53 22-240-16,-36 3-464 31,-13 9-352-31,-2-5-1057 0,-8 5-1719 16,-7-1-513 0</inkml:trace>
  <inkml:trace contextRef="#ctx0" brushRef="#br0" timeOffset="343232.8156">15434 4534 11546 0,'0'0'2985'16,"0"0"-393"-16,0 0-959 0,0 0-1385 16,0 0-248-1,0 0-88 1,0 0 0-16,112 66-369 0,-71-21-223 15,-27-1-32-15,-6 4-128 16,-8-4 344-16,-15 0 192 0,-9-2 128 16,-32 2-528-16,8-8-1113 0,16-15-4576 15</inkml:trace>
  <inkml:trace contextRef="#ctx0" brushRef="#br0" timeOffset="344304.8831">16431 4537 7889 0,'0'0'3017'16,"0"0"-1209"-16,0 0-191 0,0 0-473 15,0 0-416-15,47-102 80 16,-38 77-96 0,-9-1 40-16,0 1-87 15,0 6 63-15,-9 3-280 0,-16 3-56 16,-6 13-344-16,-1 0-48 16,-7 7-152-16,-2 28 56 0,10 6-32 15,-1 13 80-15,17 6 0 31,6 0-96-31,9-5-192 16,9-5-88-16,13-15-184 0,3-12 135 16,-1-14 105-16,0-9 368 15,0-3 40-15,-9-23 144 0,-6-8 312 16,-1 2 65-16,-1 0 95 16,1 6 56-16,-8 11-200 0,0 5-192 31,9 7-320-31,-9 3-128 15,7 9-648-15,10 23 432 16,5 13 168-16,-5 9-152 0,15 9-224 16,-15 4-433-16,7 6 273 31,-2-7-160-31,-13-2-16 0,-9-7 416 0,0-12 168 16,-9-11 192-1,-6-8 112-15,-9-13 264 0,7-13 928 16,-5 0-112-16,5-7-560 0,10-15-520 15,7-25-520-15,7 2-1728 16,17 4-3201-16</inkml:trace>
  <inkml:trace contextRef="#ctx0" brushRef="#br0" timeOffset="344486.4058">16853 4562 11058 0,'0'0'4193'0,"0"0"-2929"15,0 0-448-15,0 0-816 16,0 0-328-16,0 38 264 16,0-9 56-16,0 6-584 0,0 6-888 15,0-12-633-15,0-7-2120 0</inkml:trace>
  <inkml:trace contextRef="#ctx0" brushRef="#br0" timeOffset="344619.0531">16917 4353 10786 0,'0'0'2488'0,"0"0"-1631"16,0 0-857-16,0 0-1273 16,0 0-3560-16</inkml:trace>
  <inkml:trace contextRef="#ctx0" brushRef="#br0" timeOffset="344846.9637">17179 4099 12466 0,'0'0'4433'16,"0"0"-1736"-16,0 0-833 0,0 0-1224 31,0 0-640-31,0 0-488 16,0 0 272-16,0 0 216 0,-7 133 0 15,7-66 8-15,0 6 0 16,0 3 0-16,7 0-8 0,2-3-144 16,6-3-888-16,2-6-1225 15,-10-16-1864-15,1-20-2792 0</inkml:trace>
  <inkml:trace contextRef="#ctx0" brushRef="#br0" timeOffset="345014.739">17116 4579 13834 0,'0'0'5234'0,"0"0"-3586"0,0 0-88 15,0 0-936-15,0 0-624 16,0 0-336 0,111-55-1784-16,-16 39-2249 15,-7 0-4209-15</inkml:trace>
  <inkml:trace contextRef="#ctx0" brushRef="#br0" timeOffset="346488.9545">18104 4438 13594 0,'0'0'4057'16,"0"0"-2776"-16,0 0-721 16,0 0-560-16,0 0-8 0,0 0 0 15,150 54-40-15,-101-15 32 31,-8-2-80-31,-10 8-112 16,-7-3-481-16,-16 2-55 0,-8-3 208 16,0-6 184-16,-17-10 232 15,2-5 120-15,-9-15 128 0,7-5 560 16,-7 0 881-16,9-12-393 16,-1-17-368-1,16-2-152-15,0-8-304 16,0 2-224-16,24-5-128 0,17 4-136 15,14 0-280-15,1 3-536 16,0 3-384-16,0 7-417 0,-10 0-103 16,3 8-49-1,-18 2 921-15,-6 5 648 16,-1-3 48-16,-9 7 32 16,1-3 184-16,-1-1 72 0,-5-6 0 15,4 4 528-15,-14-4 744 16,0-3 265-16,0 0-17 0,-7 3-152 15,-10 0-311-15,2 10-201 32,-9 2-296-32,7 4-480 0,-5 7-80 15,-2 18-56-15,7 13-16 16,2 7 64-16,15 2-40 0,0 5 48 16,15-5 0-16,17-6-256 31,-1-2-280-31,18-18-368 15,-1-8-417-15,1-13-71 0,-3 0-168 16,-5-22 415-16,-17-10 833 16,-1-9 312-16,-14 3 1305 0,-2 0 631 15,-7 6 64-15,0 9-527 16,0 8-401 0,0 5-400-16,0 10-568 15,0 0-104-15,8 6-464 0,1 20 280 16,-2 3 128-16,1 5 56 15,9-2 0-15,-2-3-8 0,1-7-120 16,-8-6 40 15,-1-10 40-31,2-2 48 0,-1-4 72 0,-1 0 144 16,18-13-16-16,-1-9-128 16,0-1-72-16,-9 1-80 0,9 3 32 15,-7 9 40-15,-10 5-64 0,-7 5-24 31,8 0-176-31,-8 3-208 16,16 12 320-16,-8 4 144 16,-1 3 16-16,10 1 0 0,7-4 0 15,-9-10-96-15,2-3-32 0,7-6 80 16,-9 0 48-16,9-15 48 31,0-14-48-31,0 4 16 16,-7-4-8-16,-9 4 88 0,-1 9-8 15,0 0-8-15,-7 10-24 16,0 6-56-16,10 0-440 0,-3 3-1337 16,1 16 633-16,16 7-576 31,0-1-713-31,0-6-2648 0</inkml:trace>
  <inkml:trace contextRef="#ctx0" brushRef="#br0" timeOffset="346786.3273">19817 4384 12754 0,'0'0'4153'0,"0"0"-2264"0,0 0-145 15,0 0-1176-15,0 0-568 16,0 0-48 0,-95 54 48-16,78-15 8 15,1 2 64-15,16 0-72 0,0-6-208 16,16-4-264-16,9-11-8 15,14-10-224-15,9-10-313 16,-9-7-271-16,2-22 592 0,-17-9 696 16,-16-6 920-16,-8 3 600 15,0 0-151-15,-17 5-361 0,2 11-352 32,-2 6-376-32,2 6-280 15,15 4-48-15,0 5-1376 0,8 1-2865 16,9-3-2809-16</inkml:trace>
  <inkml:trace contextRef="#ctx0" brushRef="#br0" timeOffset="347014.4635">20215 3877 14403 0,'0'0'4056'15,"0"0"-1679"-15,0 0-825 16,0 0-1168-16,0 0-384 15,0 0-376 1,0 0 288-16,-15 107 88 16,15-39 8-16,0 1 56 0,0 1-56 0,0 0 0 15,0-4 40-15,0-6-48 16,8 1-320-16,-1-4-1008 16,1-13-1577-1,-8-18-3288-15</inkml:trace>
  <inkml:trace contextRef="#ctx0" brushRef="#br0" timeOffset="347345.5417">20111 4403 13946 0,'0'0'4297'0,"0"0"-2408"16,0 0-521-16,0 0-1144 0,0 0-224 15,0 0 0-15,136-9-8 16,-80 6 0-16,9-4-64 15,-9-2-232-15,-10-4 112 0,-5-9 48 32,-9-7 144-32,-1-2 48 15,-23-4 64-15,-1-3 184 0,-7 2 144 16,-7 8-8-16,-17 3-168 0,-8 9-88 16,-7 9-80-16,-2 7-96 15,2 23-128-15,0 15 80 16,15 13-24-1,14 9 64-15,10 4-48 16,34-4 40-16,29-6-208 0,73-10-312 16,-25-15-1440-16,-8-23-4714 15</inkml:trace>
  <inkml:trace contextRef="#ctx0" brushRef="#br0" timeOffset="348285.3541">22128 4314 10322 0,'0'0'4001'0,"0"0"-2409"16,0 0 264-1,0 0-671 1,0 0-865-16,0 0-320 0,-112-12-152 15,88 41 32-15,9 6 40 16,6 6 80-16,1 0 0 0,8 0 0 16,0-6 0-16,0-6 0 0,17-7 56 31,-10-13-8-31,18-2 0 16,-10-7 72-16,9-10 32 0,-8-15-32 15,-1-7 56-15,2-3 40 16,-17 1-120-16,8 2 152 15,-8 3 136 1,0 13 64-16,0 6-96 16,0 10-352-16,0 0-72 0,0 10-776 15,0 12 440-15,0 10 248 16,16 0-24-16,-1 3-72 16,19-10-497-16,29-9-311 0,-7-9-920 31,0-7-2497-31</inkml:trace>
  <inkml:trace contextRef="#ctx0" brushRef="#br0" timeOffset="348654.4818">22678 3775 6785 0,'0'0'7970'0,"0"0"-5786"0,0 0-624 0,0 0-1560 15,0 0-168 1,0 0 112-16,-9 124 56 0,9-55 336 16,0 11 25-1,0-1-65-15,0-3-96 16,0-9-48-16,0-6-80 16,0-17-64-16,0-9 40 0,0-10-48 0,0-12-152 15,0-13-224-15,0 0 376 16,-7-6 40-16,-1-17-40 0,-9-2-208 31,3-1 48-31,-18 11 32 16,8 2 47-16,-8 7-87 0,8 6 120 15,0 0-48-15,0 19-16 16,7 6 64-16,17 7-48 0,0 0 88 31,9-4-432-31,62-12-1096 16,1-3-1369-16,-1-13-3728 0</inkml:trace>
  <inkml:trace contextRef="#ctx0" brushRef="#br0" timeOffset="349058.3283">23116 3813 12562 0,'0'0'3809'16,"0"0"-1673"-16,0 0-815 15,0 0-1321-15,0 0-160 0,0 0-120 16,0 0 192 0,16 133 88-16,-8-69 0 15,-8 3 16-15,0-1-8 16,0-2 40-16,7-7-32 0,-7-10-8 16,10-5 40-16,-10-11-40 15,7-12 40 1,-7-9-40-16,0-7 144 15,0-3 136-15,0-9 464 16,0-14-376-16,-7-2-360 0,-10 2 112 16,-7 5 16-16,-8 5-8 15,0 10-128-15,-7 3 0 0,-2 3-8 32,2 23-56-32,8 5-40 15,14 7 16-15,17 0 16 16,7 1-88-16,34-8-184 0,23-8-112 15,40-23-600-15,-2 0-2033 16,-15-13-4113-16</inkml:trace>
  <inkml:trace contextRef="#ctx0" brushRef="#br0" timeOffset="349804.0884">24654 3996 7177 0,'0'0'9610'0,"0"0"-7177"0,0 0-505 15,0 0-1592-15,0 0-336 16,0 0-240 0,-24 74 200-16,17-23 40 31,7-1 72-31,0 4-24 0,7-9-32 0,17-7-16 15,8-6-168-15,7-16-440 0,2-10 16 16,7-6-184-16,-16-13 432 0,-1-18 344 31,-6-10 0-31,-18-4 272 16,0 0 584-16,-7 4 216 16,0 3-456-16,0 10-352 0,-7 9-264 15,7 10-440-15,17 9-1616 16,5 12-4570-16,12 4-2080 0</inkml:trace>
  <inkml:trace contextRef="#ctx0" brushRef="#br0" timeOffset="349989.0357">25181 4238 4456 0,'0'0'7090'0,"0"0"-5530"15,0 0-840 1,0 0 425-16,0 0 111 0,-56 146-528 15,47-88-328-15,1 5-176 16,1 4-104-16,7-1-120 0,0-5-8 16,0-7-1128-16,0-10-784 15,0-12-1241 1,7-19-5953-16</inkml:trace>
  <inkml:trace contextRef="#ctx0" brushRef="#br0" timeOffset="350216.2214">25132 4225 13338 0,'0'0'3073'0,"0"0"-728"0,0-104-1121 31,15 67-872-31,9 5-352 16,8 15-8-16,-8 11-528 0,8 6-496 16,-8 13-377-16,0 18 185 15,-16 8 88-15,1-2 624 31,-9 1 168-31,-9-6 336 16,-14-3-56-16,-1-7 64 0,0-3 8 16,7-6-8-16,17-13-89 0,0 0-2039 15,24 0-1785-15</inkml:trace>
  <inkml:trace contextRef="#ctx0" brushRef="#br0" timeOffset="350491.2389">25547 4061 10922 0,'0'0'4161'0,"0"0"-2345"16,0 0-848-16,0 0-808 16,0 0-96-1,-80 60-56-15,56-25 64 16,7 0-64-16,10-1-8 0,7 5 0 16,0-4 0-1,17 0 112-15,14-3-112 0,1-4-232 0,7-3-536 16,-6-6-568-16,-1-5 160 31,-25-6 568-31,1-1 271 0,-8-1 105 16,-8-2 216-16,-16-1 16 15,-15 1 128-15,-2-4-128 0,-5 0-8 16,5 0-472-16,17 0-3625 0</inkml:trace>
  <inkml:trace contextRef="#ctx0" brushRef="#br0" timeOffset="350897.1647">25681 3905 6705 0,'0'0'6833'16,"0"0"-3672"-16,0 0-512 16,0 0-841-16,0 0-816 0,0 0-576 15,-7-16-320-15,7 16-96 31,0 0-200-31,0 3-112 0,0 17 40 16,0 11 256-16,0 7 8 16,0 16 0-16,0 6 8 0,0 4 0 15,0 6 8-15,0 3 0 16,0-7 88-16,0-2-96 31,0-4-408-31,0-3-1072 0,0-15-1553 16,0-17-2736-16</inkml:trace>
  <inkml:trace contextRef="#ctx0" brushRef="#br0" timeOffset="351086.0349">25642 4353 8129 0,'0'0'7554'0,"0"0"-5226"15,0 0-319-15,0 0-937 0,0 0-976 16,0 0-96-16,0 0-368 15,136-22-184 1,-73 15-1017 0,10-12-1199-16,-18 3-2105 0,-15 0-4217 0</inkml:trace>
  <inkml:trace contextRef="#ctx0" brushRef="#br0" timeOffset="351359.337">26040 4210 9378 0,'0'0'4392'16,"0"0"-1791"-16,0 0-681 0,0 0-1087 15,0 0-833-15,0 0-184 16,0 0 72-16,0 0 112 16,24 108 112-16,1-64-112 0,-11 4-48 15,11-1-753-15,-9-5-271 32,-1-7-136-32,-15-10 304 0,0-12 280 15,0-6 624-15,0-7 48 16,-15-4 1296-16,-1-15 112 15,-9-10-368-15,18-6-223 0,0 0-281 16,7-3-296-16,0 3-112 31,7 4-176-31,25 2-880 0,23 4-1649 16,-6 6-1824-16,-10 6-696 0</inkml:trace>
  <inkml:trace contextRef="#ctx0" brushRef="#br0" timeOffset="351656.3678">26336 4264 392 0,'0'0'5009'16,"0"0"-3241"-1,0 0-248 1,0 0-247-16,0 0-601 0,0 0-152 16,0 0-8-16,0 0-248 0,24 44 96 15,-2-44 392-15,3 0-216 16,-1-3-280-16,7-16-152 0,-6-3 49 16,-9 0 7-16,-8-7 496 15,-1 3 280 1,-7-2 320-16,0 9-168 15,0 0-63-15,-15 6-241 16,-1 10-328-16,1 3-432 0,-19 0-24 16,12 25-128-16,-12 7 120 15,12 9-40-15,5 4 48 0,10 2 32 32,7-2-32-32,0-4-448 15,63 1-825-15,-14-10-1151 16,14-14-2353-16</inkml:trace>
  <inkml:trace contextRef="#ctx0" brushRef="#br0" timeOffset="351987.7526">26702 4280 8265 0,'0'0'6474'16,"0"0"-4530"-16,0 0-512 0,0 0-807 0,0 0-577 15,-72 9-40-15,64 10 0 16,1 7 32-16,7-4-32 15,7 0-16 1,8-4-345-16,19-4-631 16,-3-8-592-16,9-6-785 0,0 0 17 15,-17-16 792-15,-6-3 1552 0,-10-3 664 32,-7 3 1344-32,0 0-95 15,0 6-201-15,0 4-400 16,0 2-200-16,0 7-904 0,0 0-208 15,0 3-704-15,0 13 440 16,0 7-112-16,9-1-296 0,-1 0-488 31,16-9-849-31,8-8-295 0,-1-1-817 16,-7-4-2960-16</inkml:trace>
  <inkml:trace contextRef="#ctx0" brushRef="#br0" timeOffset="352461.5836">27013 4334 520 0,'0'0'7113'0,"0"0"-4576"0,0 0 471 16,0 0-119-16,0 0-697 31,0 0-567-31,8-102-673 0,-8 102-952 16,7 0-248-16,-7 13-232 15,9 9 392-15,-9 6 80 0,15 1 16 16,-7-4 0-16,1-2 0 0,-9-8 8 16,7-6-8-1,-7-5 8 1,8-4 104-16,1 0 200 0,-1-4 576 15,6-14-480-15,3-4-288 16,7-3-80-16,1 2 40 16,-11 4-88-16,3 7-64 0,-9 5 16 15,-8 7-56 1,7 0-184-16,-7 0-240 16,9 22 272-16,-1-3 208 0,-1 10 48 15,10-7 0-15,-10-3 0 16,1-6 16-16,1-4-8 15,-9-5 40-15,8-4 128 0,-8 0 232 32,7-4 336-32,10-15-272 0,7-9-336 15,-9 3-128-15,17-7-8 16,-8 3 0-16,0 7-72 16,0 6 24-16,0 3-72 0,-9 10 16 15,2 3-64-15,-10 0-56 31,10 7-56-31,-2 12 24 0,2 3 16 16,-2 0-248-16,1-3-136 16,-8-3-576-16,1-6-1825 15,-9-7-3705-15</inkml:trace>
  <inkml:trace contextRef="#ctx0" brushRef="#br0" timeOffset="353375.5395">29045 3645 14163 0,'0'0'4040'0,"0"0"-1647"31,0 0-1529-31,0 0-864 16,0 0-376-16,-32 54 184 0,0 0 192 15,-8 6 0-15,-7 11 8 16,-9-2 64-16,8-9-72 16,16-6 48-16,1-9-48 0,14-17 8 0,9-12-8 15,1-6 0-15,7-8 96 16,0-2 48-16,0 0 48 0,0 0 8 15,7 0-80 1,18 0-48-16,-1 0-24 16,7 10-48-1,8-1 0-15,-7 7-8 0,9 4-88 0,-9 2-672 16,7 10-824-16,2-4-1313 16,-2-9-2488-16</inkml:trace>
  <inkml:trace contextRef="#ctx0" brushRef="#br0" timeOffset="353716.7756">29363 3953 13618 0,'0'0'2497'15,"0"0"600"-15,0 0-1529 0,0 0-1568 16,0 0 0-16,0 0-408 15,0 43 336-15,0-4 72 0,0 6 8 16,17-7 0-16,-10 0 8 31,0-13 72-31,18 1-88 16,-9-10-216-16,9-7-184 0,6-9-80 16,-7 0 112-16,15-7-161 0,-7-18 209 15,-8-7 256-15,0-2 64 0,-7 2 88 16,-9 3 681-1,-1 8-249 1,-7 4-256-16,0 5-264 16,0 8-96-16,17 4-1201 0,-2 4-3416 0,1 8-528 15</inkml:trace>
  <inkml:trace contextRef="#ctx0" brushRef="#br0" timeOffset="354057.1907">29921 3946 5089 0,'0'0'9506'0,"0"0"-7474"0,0 0 1001 31,0 0-1745-15,0 0-1136-16,0 0-152 0,0 0-440 0,0 0 296 15,0 0 96-15,48 102 48 16,-23-51-96-16,-18-1-80 0,10-3-208 15,-10-8-304-15,-7-4-9 16,0-10-191-16,0-9 136 31,0-9 184-31,0-7 568 0,0-4 1048 0,-7-18-232 16,-3-6-143 0,10-4-177-16,0-4-216 0,0 6-216 15,17 1-64-15,-2 4-144 16,2 5-833-1,22 1-991-15,-6 10-1009 16,-1-3-1552-16</inkml:trace>
  <inkml:trace contextRef="#ctx0" brushRef="#br0" timeOffset="354330.0018">30384 3648 9434 0,'0'0'2512'15,"0"0"409"-15,0 0-721 16,0 0-872-16,0 0-1144 0,0 0-184 16,0 0-360-16,0 51 240 15,0-7 120-15,-9 7 48 16,9 12 0-16,0-2-32 0,0 2 40 31,0-2-56-31,24-11-640 16,32-8-1440-16,-8-17-1721 0,1-16-7401 0</inkml:trace>
  <inkml:trace contextRef="#ctx0" brushRef="#br0" timeOffset="354788.639">30790 3425 11682 0,'0'0'4129'0,"0"0"-1257"31,0 0-895-31,0 0-1017 0,0 0-584 16,0 0-376-16,0 0-96 16,0 0-272-16,-8 26 368 15,16 3 0-15,9 5 152 0,5 8 32 31,11-2-32-31,6 9-32 16,10-2-72-16,-3 1 24 0,3 0-24 16,-1-7-40-16,-16-3-8 15,-16-10 0-15,-16-2-144 16,0-1 8-16,-16 0 136 0,-23 4 96 31,-10 3-8-31,1 3-88 0,-1 3-16 16,3 13-1368-16,14-13-3001 0,16-13-4857 15</inkml:trace>
  <inkml:trace contextRef="#ctx0" brushRef="#br0" timeOffset="355596.6203">22766 2369 14227 0,'0'0'3072'16,"0"0"-1015"-16,0 0-1129 15,0 0-832-15,151-20-96 0,-88 46-16 16,2 18-40-16,-9 10-8 15,-10 12-16-15,-5 8 32 16,-17-1-48-16,-16 3-312 16,-8-6-537-16,0 15-543 15,-17-24-848-15,-5-11-1713 16</inkml:trace>
  <inkml:trace contextRef="#ctx0" brushRef="#br0" timeOffset="355900.2738">22989 2966 10114 0,'0'0'6281'0,"0"0"-3985"16,0 0-263-16,0 0-1377 15,0 0-656-15,0 0-496 0,0 0 376 32,0 0 120-32,63 85 16 15,-38-37-16-15,6-1 8 16,-7 3 40-16,1-5-48 0,-11-4 8 15,3-9 0-15,-2-9 40 16,-6-11-48-16,-1-12 96 0,-1 0 128 31,2-19 328-31,14-12-312 16,1-14-136-16,-7 1-104 0,14-7 0 16,-6 3 0-16,6 1 0 0,-7 2-152 15,15-5-960-15,-7 8-1665 16,-8 8-3808-16</inkml:trace>
  <inkml:trace contextRef="#ctx0" brushRef="#br0" timeOffset="363488.0631">23929 1670 11762 0,'0'0'5433'0,"0"0"-2640"16,0 0-801-16,0 0-1048 0,0-95-215 15,0 88-249-15,0 4-224 16,0 3-256-16,0 0-160 0,0 22-152 16,0 19 200-1,-15 14 112 1,-2 30 16-16,10 1-8 0,-10 6 0 15,17 6-8-15,0-18 8 0,0 5 0 16,0-12-8-16,24-12-176 16,8-17-481-16,-1-12-399 15,10-32-776 1,-9 0-2329-16,-8-21-2016 16</inkml:trace>
  <inkml:trace contextRef="#ctx0" brushRef="#br0" timeOffset="363895.8">23761 2110 5553 0,'0'0'4953'0,"0"0"-2649"15,0 0-1112-15,0 0-167 16,0 0-625-16,0 0-248 16,0 0 64-16,88 0 24 0,-40 0-8 15,8-5-224-15,0-5-8 31,-8-3-296-31,-9 1 128 0,-15 2 168 16,0 1 128-16,-16 2 920 16,-1 7 672-16,-7-3-527 15,0 3-529-15,0 0-616 0,0 0-48 16,0 13-344-16,0 9 256 31,-7 10 88-31,7 2 0 0,0 2 8 0,0-1 8 16,17-10-16-16,7-6-168 15,7-9-536-15,8-7-801 16,10-3-607-16,-10-16 23 0,-7-10 545 16,-16-11 1544 15,-16-2 160-31,0 1 944 0,-16 4 81 0,-9 5-153 0,-6 10-704 16,-16 13-328-1,6 6-696-15,17 0-3489 0</inkml:trace>
  <inkml:trace contextRef="#ctx0" brushRef="#br0" timeOffset="364412.0945">25076 2124 9514 0,'0'0'4040'0,"0"0"-1743"0,0 0-369 16,0 0-759-16,0 0-761 16,0 0-408-1,0 0-24-15,0 0 24 16,-119 74 0-16,103-40 72 0,8 7-24 16,8-6-48-16,0-4-8 15,8-5-688-15,23-10-609 0,1-13-511 16,1-3-481-1,-1-9 113 1,-8-23 480-16,-1-6 1704 0,-14-7 216 16,-9 4 1176-16,7-3-256 15,-7 11 256-15,0 12-7 16,0 5-233-16,0 13-800 0,0 3-352 16,0 8-1664-16,15 19 960 31,19 7-241-31,-3-5-1039 0,8-7-2585 15</inkml:trace>
  <inkml:trace contextRef="#ctx0" brushRef="#br0" timeOffset="364804.5891">25571 1575 13242 0,'0'0'3881'16,"0"0"-2689"0,0 0-1192-16,0 0-360 0,0 0 360 15,-33 139 104-15,18-66 96 0,-2 10-120 16,2-1 184-16,-1 1-87 16,1-10-81-16,5-6-24 0,10-14-72 31,0-14-80-31,0-11-521 15,0-18-255-15,0-10 408 16,0 0 448-16,10-25 24 0,-10-7-8 16,0-3-16-16,0 6 352 0,0 4 216 15,-10 8-192-15,3 12-152 32,0 5-224-32,-3 0-272 15,3 19 96-15,7 6 80 0,0 7-48 16,0-4-184-16,17 1-472 15,38-13-752-15,-16-7-889 0,17-9-4424 0</inkml:trace>
  <inkml:trace contextRef="#ctx0" brushRef="#br0" timeOffset="365186.7923">25897 1628 6481 0,'0'0'7658'0,"0"0"-5498"16,0 0-1720-16,0 0-440 15,0 0 0-15,-32 102 152 0,25-45 56 0,-2 7-32 16,1-1-32-16,8 1-24 0,0-7-48 31,0-10-64-15,0-8 96-16,8-11-104 0,1-9-192 0,-2-12-144 15,1-7 336-15,8 0 24 16,-16-23 56-16,0-5-72 0,0 2 152 16,-7 1 240-16,-10 6 120 31,-14 9 49-31,6 10-225 16,-6 0-200-16,-1 10-96 0,8 18 16 15,17 7-64-15,7 4 72 16,0-1 56-16,39-4-56 15,9-8-72-15,39-17-520 0,-7-5-1609 16,-9-4-3152-16</inkml:trace>
  <inkml:trace contextRef="#ctx0" brushRef="#br0" timeOffset="366785.7037">25370 2241 5497 0,'0'0'5185'31,"0"0"-2697"-31,0 0-303 0,0 0-961 16,0 0-368-16,0-19-144 15,0 10-71-15,0 2-273 16,0 1-24-16,0 4-16 0,0-5-184 31,-7 7-144-31,0-4-32 16,-10 4-104-16,2 0 40 0,6 0-8 15,-14 7 0-15,7 8-40 16,-1 8 72-16,-6 2-24 16,14 4 96-16,-6-1 0 0,15 7 0 31,0-9-8-31,0-1-40 0,8-3-64 16,16-9 104-16,8-3-192 0,-1-10-177 15,-7 0-639-15,8-10-504 16,9-22-665-16,-19 0-1663 15,-5 4-3554-15</inkml:trace>
  <inkml:trace contextRef="#ctx0" brushRef="#br0" timeOffset="367576.7253">27093 2048 10362 0,'0'0'4121'0,"0"0"-1457"0,0 0-687 16,0 0-681-16,0 0-480 16,0 0-328-16,-89-86-176 0,67 83-192 31,-10 3-120-31,-9 3 0 16,2 19-72-16,15 7-32 15,-8 6 40-15,23 9 56 0,1 1-8 16,8-7-200-16,8 0-344 15,16-10-184-15,8-9-248 0,9-6-441 32,-10-13 33-32,8 0 392 15,-7-22 576-15,-15-10 432 16,-1-3 336-16,-16 0 680 0,8 7 200 0,-8 2-87 16,0 11-305-1,0 5-248-15,0 7-408 0,7 3-168 16,1 0-680-1,1 18-224-15,15 5 503 16,8 6-559-16,14-1-816 0,3-6-1065 16,-1-9-2976-16</inkml:trace>
  <inkml:trace contextRef="#ctx0" brushRef="#br0" timeOffset="368009.642">27460 1854 10138 0,'0'0'5209'16,"0"0"-2361"-16,0 0-1063 0,0 0-1017 31,0 0-608-31,0 0-160 16,22 3-112-16,2 16 112 15,8 7-72-15,1 5 64 0,-1 7-88 16,0 6-24-16,-8 1-272 0,-9-7-376 16,-6 1-441-16,-9-11 321 15,0-2 144 1,-9-11 248-1,-6-8 384-15,-9-5 112 0,7-2 408 16,9-2 504-16,1-17-80 0,-2-7 25 16,9 0-457-16,0-6-400 15,16 2 0-15,9-2-801 16,6 6-1079-16,25-2-2137 16,-8 5 32-16,-9 8-2776 15</inkml:trace>
  <inkml:trace contextRef="#ctx0" brushRef="#br0" timeOffset="368740.9485">27889 1939 3440 0,'0'0'3921'0,"0"0"-2553"32,0 0 105-32,0 0-441 15,0 0-456-15,0 0 64 16,0 0-88-16,0 0-296 0,64 0-120 16,-57 0 16-16,10-12-32 15,0-5-112-15,-10 2 40 0,0-4 16 31,-7-3 24-31,0 3 433 16,0 3 511-16,0 6-376 0,-7 8-256 16,-10 2-400-16,2 0-120 15,-1 19 48-15,1 9-16 16,-2 7-8-16,17 6 96 0,0 0 0 31,0 3 0-31,7-5 48 0,10-8-48 16,7-6-136-16,1-8-240 15,-3-11-88-15,11-6 88 0,-10 0 144 16,1-16 160-16,0-6 72 0,-16 0 80 31,8 0 552-31,-8 3 272 16,-8 9 328-16,0 3-48 0,9 7-711 16,-9 0-473-16,0 4-625 15,0 15 409-15,7 3 168 0,1 0-32 16,-1-2 80-16,3-1 8 31,5-3-8-31,-6-7-32 0,6-6 32 16,1-3 8-16,-1 0 200 15,10-10-96-15,-9-8-96 0,8-1 32 16,-1-1 56-16,-14 5-88 16,6 5 48-16,-6 4 169 46,-9 6-177-46,0 0-56 0,8 0-329 16,-8 16 89-16,7 6 160 16,10-1-8-16,-2 6-456 0,2-8-328 15,7-4-144-15,-2-8 136 16,2-4 248-16,8-3-513 0,-8-3-31 16,8-13 144-16,-16-7 576 0,1 1 456 15,-9 3 744 1,6 1 344-16,-14 5 320 0,10 6-327 0,-10 4-601 15,7 3-480-15,1 0-96 16,8 6-512 0,-1 7-417-16,2 6-303 15,7-6-368-15,15 0-265 16,-15-10-63-16,8 0 199 0</inkml:trace>
  <inkml:trace contextRef="#ctx0" brushRef="#br0" timeOffset="368992.3992">28926 2048 3368 0,'0'0'4337'15,"0"0"-1856"-15,0 0-113 16,0 0-767-16,-49-67-81 0,33 64-704 16,1 3-592-16,-10 13-224 0,11 15-48 15,-3 7-40-15,17 3 88 16,0 3-224-16,0-6-960 31,17-3-17-31,5-10-223 0,19-12 8 16,-10-10 80-16,1-4-401 15,0-18 1297-15,-16-9 440 0,-16-5 2329 16,0-1 303-16,0 5-783 16,0 0-705-16,-16 7-696 15,8 3-448 1,1 9-976-16,7 3-2233 0</inkml:trace>
  <inkml:trace contextRef="#ctx0" brushRef="#br0" timeOffset="369200.1268">29205 1495 13378 0,'0'0'4289'0,"0"0"-1504"0,0 0-1569 0,0 0-1216 16,0 0-56-16,0 0-40 31,-24 101 96-31,24-34 96 15,0 12-16-15,0 5-32 0,0-5-48 16,7-3-320-16,17 6-848 0,-7-21-1697 16,5-17-2664-16</inkml:trace>
  <inkml:trace contextRef="#ctx0" brushRef="#br0" timeOffset="369523.7956">29205 1917 3272 0,'0'0'9346'0,"0"0"-7425"16,0 0-841-16,0 0-1008 16,0 0-72-16,0 0 0 0,0 0 72 31,143 29 40-31,-97-29-112 0,10 0-280 16,0-7-504-16,-8-11 24 0,1-11 487 15,-25-6 273-15,0-3 985 16,-16-6 167-16,-8 2 104 15,0 1 8-15,-8 9 193 16,-16 13-257 0,0 13-744-16,0 6-456 0,-8 22-136 15,0 26 136-15,8 12 8 0,17 13 40 16,7 3-48-16,22-3-688 31,67-6-984-31,-18-23-2953 16,2-18-5242-16</inkml:trace>
  <inkml:trace contextRef="#ctx0" brushRef="#br0" timeOffset="371004.7437">14956 5946 10562 0,'0'0'2720'16,"0"0"-2136"-16,0 0-568 15,0 0 48-15,0 0-16 0,97 118 225 16,-34-67 711-16,32 15-96 15,41 20-80-15,48 10-72 0,22-1-64 16,1-19-223 0,-23-22-257-16,-48-22-72 15,-41-11-48-15,-32-10-72 0,-22-11-1057 16,5 0-831-16,3-11-272 16,-18-13-601-16,-14-5-1712 15</inkml:trace>
  <inkml:trace contextRef="#ctx0" brushRef="#br0" timeOffset="371260.9756">16574 6350 6409 0,'0'0'2264'0,"0"0"193"16,0 0-185-16,0 0-359 31,0 0-601-31,0 0-728 0,0 0-584 16,0 0-240-16,-9 16 120 15,26 9 120-15,0 10 16 16,-3 3 32-16,3 7 88 0,-2-1-88 16,-6 0-48-16,-9 4-128 15,0-7-120 1,-24-3-360-16,7-6-624 16,3-16-649-16,4-6-1023 0,3-10-5370 15</inkml:trace>
  <inkml:trace contextRef="#ctx0" brushRef="#br0" timeOffset="372036.4707">17514 6222 12818 0,'0'0'2793'16,"0"0"119"-16,0 0-1599 0,0 0-753 0,0 0-416 15,0 0-144-15,-48 4-144 16,25 24 96-16,-1 11 40 0,7 2-8 31,17-3-80-31,0 0 88 16,0-13-40-16,32-2-72 0,0-17 112 15,8-6-288-15,-8 0 48 16,0-19 144-16,-1-9 56 0,-14-1 48 16,-2-6 104-16,-6 10 464 31,-9 6 208-31,0 6-48 16,0 10-240-16,0 3-488 0,0 0-128 15,8 25-712-15,-1 16 592 16,10 10 200-16,-2 6-104 0,16 10-336 15,-6-1-192-15,6 1-457 32,-14-6-79-32,0-4 8 15,-10-9 304-15,-7-11 480 0,-7-11 384 16,-10-11 40-16,-7-5 272 0,0-10 136 16,9 0-160-16,-2-22-248 0,10-29-344 15,7 0-2225 1,0-3-3672-1</inkml:trace>
  <inkml:trace contextRef="#ctx0" brushRef="#br0" timeOffset="372241.9134">17897 5794 17067 0,'0'0'2273'0,"0"0"-321"16,0 0-1536-16,0 0-416 0,0 0-48 15,0 0 48-15,15 156 72 16,17-86-64-16,-8-1 0 0,7 1 40 31,-6-3-48-31,-1-4-760 16,-7-2-1336-16,-10-14-3410 0,-7-15-2479 16</inkml:trace>
  <inkml:trace contextRef="#ctx0" brushRef="#br0" timeOffset="372376.1826">17800 6299 6833 0,'0'0'11426'0,"0"0"-9721"15,0 0 367-15,0 0-1904 0,0 0-168 16,240-92-736-16,-121 76-1040 16,-7 3-3833-16</inkml:trace>
  <inkml:trace contextRef="#ctx0" brushRef="#br0" timeOffset="372728.3978">19004 6156 8425 0,'0'0'3241'0,"0"0"-440"15,0 0 183-15,0 0-1223 0,0 0-321 16,0 0-456-16,0 0-312 16,0 0-328-16,0 0-176 15,0 0-120-15,0 0-32 0,0 0-16 31,0 0 0-31,0 0 0 16,0 0 0-16,0 0-8 0,0 0 0 16,0 0 0-16,0 0-328 15,0 0-480-15,0 0-1192 0,0 0-3225 16,-7 0-2217-16</inkml:trace>
  <inkml:trace contextRef="#ctx0" brushRef="#br0" timeOffset="373398.7049">17730 6150 7345 0,'0'0'3017'16,"0"0"-441"-16,0 0-815 15,0 0-1185-15,0 0-576 16,0 0-144-1,0 0 144-15,31 38 144 16,-23-10 152-16,9 4-32 0,-3 3-40 16,3 6 24-1,-9 1-72-15,-1-4-168 0,2-1 40 16,-1-5 104-16,-8-6-152 0,7-7-992 31,-7-13-1409-31,0-6-1904 0</inkml:trace>
  <inkml:trace contextRef="#ctx0" brushRef="#br0" timeOffset="373549.5153">17776 5966 9009 0,'0'0'6098'16,"0"0"-5002"-16,0 0-664 15,0 0-432-15,0 0-2304 0,0 0-1921 16</inkml:trace>
  <inkml:trace contextRef="#ctx0" brushRef="#br0" timeOffset="374934.7921">18773 6207 12826 0,'0'0'2049'16,"0"0"663"-16,0 0-1303 15,0 0-1209 1,0 0-200-16,0 0 8 0,127-10-8 16,-79 17-128-16,1 11 120 0,-1 5 8 15,-1 9-48-15,1 6-16 16,-16 3-88-16,7 3-273 16,-23-3-135-1,-8-2-16-15,-8-8 176 31,0-2 128-31,-15-10 232 0,-26-6 40 0,9-10 152 0,1-3-8 16,-1-3 400-16,0-23-40 16,8-5-8-1,8-4-15-15,8-4-185 16,8 2-136-16,0 1-96 16,17 6-64-16,7 1-8 15,8 3-40-15,-1 4-88 0,1 0 24 16,0 3-241-16,7 3-255 15,-6 3 280-15,-11-3 200 0,-5 7 32 32,0-1 96-32,-10 7 624 15,1 0 97-15,-8-1-289 0,0 1-216 16,7 3-208-16,10-3-8 0,0 1-8 16,5-5 8-16,2 0 0 15,0-2 0-15,1-4 8 16,-9 0 0-1,-1-6-8-15,-7-3-8 16,1-4 0-16,-9 4 0 16,0 0 8-16,0 3 88 0,-17 6 72 0,-7 7-56 15,0 6-104 1,-8 0-56-16,8 19-56 16,2 13-8-16,5 3 112 15,10 12-48-15,7 4 48 16,0 0 8-16,31-4 0 15,1-5-112-15,24-10-1097 0,-1-7-351 16,1-15-584-16,-7-10-241 0,-3 0 401 31,-14-13 927-31,-8-12 1057 16,-7-1 1425-16,-10-2 1071 16,-7-1 265-16,0 10-169 0,0 3-863 15,0 7-497-15,0 6-400 16,0 3-664-16,0 0-168 0,0 12-416 31,0 10 352-31,0 10 64 16,0 0 48-16,0 0-40 15,0-4-8-15,0-6 0 0,8-2 8 0,-8-8 0 16,9-6 48-16,-2-6 8 16,1 0 168-16,8-13 144 15,-1-12-184 1,10-3-120-16,6-4-64 15,-7 3 0-15,1 8-8 16,-1 1-8-16,-8 11-56 0,-8 5-64 16,-1 4-32-16,1 0-64 0,9 13 120 15,-10 9 56 1,10 4 40-16,7-4 8 16,-9-3 0-16,9-6 0 15,-7-4-48-15,-2-9 48 16,9 0 0-16,-7-9 64 15,5-13-56-15,-5-4 48 0,7-2-48 0,-9-4 0 32,-6 10 8-32,-2 0 40 15,1 12-48-15,1 3 40 16,-9 7-48-16,0 0-192 0,8 0-104 16,6 17 232-16,3-2-336 15,7 7-768-15,1-6-473 0,6 1-1127 31,18-15-217-31,-10-2-936 16,-8 0-976-16</inkml:trace>
  <inkml:trace contextRef="#ctx0" brushRef="#br0" timeOffset="375183.9521">20558 6163 6241 0,'0'0'2888'0,"0"0"1273"16,0 0-992 0,0 0-848-16,0 0-777 0,0 0-776 15,-47-48-600-15,23 64-168 16,0 9-8-16,-1 10-88 15,18 0 88-15,7 0 0 0,0-3 8 16,0-7 0-16,32-9-368 0,-1-10-192 16,8-6-16-1,2-6-264-15,-9-19-1 16,-8-4 841-16,-16-3 440 16,-8 0 721-16,0 4-33 15,-8 3-640-15,-16 5-488 0,7 5-72 16,10-2-1064-16,-1 5-3577 15,8-1-5537-15</inkml:trace>
  <inkml:trace contextRef="#ctx0" brushRef="#br0" timeOffset="375397.76">20822 5654 14619 0,'0'0'3816'31,"0"0"-1071"-31,0 0-1265 16,0 0-1224-16,0 0-256 0,0 0-288 16,0 0 240-16,-17 127 48 15,17-63 8-15,7 6 8 0,3 0 40 32,-3-7-56-32,10-2-72 0,-2-7-800 15,-8-7-1304-15,3-12-2257 16,-10-19-680-16</inkml:trace>
  <inkml:trace contextRef="#ctx0" brushRef="#br0" timeOffset="375741.6152">20757 6146 6265 0,'0'0'8842'0,"0"0"-5738"16,0 0-727-16,0 0-1737 0,0 0-640 15,0 0-80-15,160-44-184 31,-105 31-176-31,9 1-176 0,-16-4 280 16,0-6 240-16,-9-4 96 16,-14 1 248-16,-9 0 688 0,-16 0 64 15,0 2-128-15,0 4-320 16,0 9-216-16,-16 4-231 16,-9 6-105-16,-6 0-169 0,-1 25 25 31,-9 8 80-31,19 7 56 15,5 8-8-15,17-4-112 0,0 1 120 16,24-7-80-16,25-6-208 16,53-20-400-16,-5-5-1360 31,-10-7-4546-15</inkml:trace>
  <inkml:trace contextRef="#ctx0" brushRef="#br0" timeOffset="376074.9359">22239 6050 15427 0,'0'0'2824'0,"0"0"113"16,0 0-1745-16,0 0-1192 0,0 0-120 15,129-11-440-15,-34 5-776 16,-15-1-1737-16,-10-3-3432 0</inkml:trace>
  <inkml:trace contextRef="#ctx0" brushRef="#br0" timeOffset="376412.7283">22773 5864 10218 0,'0'0'5657'0,"0"0"-1192"16,0 0-2801-16,0 0-920 16,0 0-744-16,0 0-112 0,0 0-200 15,8 22 240-15,1 10 72 0,6 6 8 16,2 6 48-16,-2 1-8 31,1 2-40-31,-8-5 0 16,8-1 0-16,-8-9 0 0,-1-6 40 15,3-14-48-15,-10-3 8 0,7-9-8 16,8-2 200-16,2-28 56 16,7-11-152-16,0-9-88 31,0-11 64-31,8 4-64 0,-17 0 0 16,9 12-8-16,-7 7 64 15,-10 7 24-15,1 11-88 0,-8 8-8 16,9 9-312-16,-2 3-1512 15,8 0-4529-15</inkml:trace>
  <inkml:trace contextRef="#ctx0" brushRef="#br0" timeOffset="377616.6267">24383 5331 5089 0,'0'0'7945'16,"0"0"-4816"-1,0 0-681-15,0 0-1071 16,0 0-401-16,0 0-448 0,0 0-504 16,-56-32-24-16,41 32-72 15,-17 0 8-15,8 10-56 16,0 5 24-16,0 8-72 0,9-2 80 31,5 8-24-31,3 0 56 0,7 6 40 16,0 3 16-16,0 6 0 15,7 4 0-15,-7 6-8 16,10 0 8-16,-10 3 0 0,0-3 48 16,0 6 24-16,-10 1 16 31,3-1-32-31,0-1-48 0,-3 0 40 15,3-5-40-15,-1-7 8 16,1-3 32-16,7-9-48 16,0-9 8-16,0-7-8 0,7-7-480 15,8-8-600-15,41-8-961 16,-8-18-2696 0,8-6-2688-16</inkml:trace>
  <inkml:trace contextRef="#ctx0" brushRef="#br0" timeOffset="377943.2771">24703 5857 10354 0,'0'0'6537'0,"0"0"-3720"0,0 0-1033 16,0 0-1232-16,0 0-552 16,7 0-336-16,0 25 224 15,10 11 112-15,-2 5 0 0,2 4 48 31,-2-1-40-31,1-3 64 0,-8-6-64 16,9-3 0-16,-10-13 0 16,0-3 0-16,-7-10 56 15,10-6-8-15,-10 0 224 0,7-19 264 16,1-9-304-16,1-7-152 31,6-7-80-31,-8 4 8 0,-7 3-8 16,10 13-8-16,-10 3-8 15,7 6-328-15,10 10-496 16,-2 0-1352-16,1 3-4314 0</inkml:trace>
  <inkml:trace contextRef="#ctx0" brushRef="#br0" timeOffset="378114.4076">25227 5956 8793 0,'0'0'5946'0,"0"0"-4186"15,0 0-960 1,0 0-800-16,0 0-136 16,0 0 64-16,0 0 72 15,0 0-304-15,0 114-1224 0,0-98-1369 16,0-10-3456-16</inkml:trace>
  <inkml:trace contextRef="#ctx0" brushRef="#br0" timeOffset="378248.5504">25251 5750 9882 0,'0'0'0'32,"0"0"-1145"-32</inkml:trace>
  <inkml:trace contextRef="#ctx0" brushRef="#br0" timeOffset="378924.2344">25404 5896 7465 0,'0'0'2537'0,"0"0"-1865"0,0 0-192 16,0 0-160-16,0 0-96 15,0 0-72-15,95 63-88 0,-64-63-64 16,-6 0-40-1,-1-6-128 1,-17-9 160-16,10-8 8 0,-17-3 264 16,0 4 912-16,0 3-87 15,-9 6 119-15,-6 4-480 16,-2 9-368-16,-7 0-352 0,9 6-8 0,-9 16 0 16,7 10 0-16,10 3 16 31,-1 3 48-31,8 0 8 15,8 0-72-15,16-6 0 0,7-7-272 16,1-8-736-16,16-11 48 0,-9-6-849 16,2 0-351-16,-2-13 239 15,-7-9 1113-15,0-4 808 32,-16 5 1336-32,1 1 641 0,-9 7 519 15,-8 4-191-15,0 6-777 16,7 3-904-16,1 0-624 0,1 0-288 15,-2 6 216-15,10 7 64 32,5 2-216-32,3-4-240 15,6-5-192-15,-7-3 56 0,8-3-216 16,1 0 184-16,-10 0 327 16,-6-7 305-16,-10-2 80 0,0 5 825 0,-7-2 111 15,10 6-240 1,-3 0-392-1,-7 0-384-15,8 0-224 16,8 4 72-16,-1 9-56 0,9-1-344 16,8-7-80-16,2 2 32 0,5-7-121 15,0 0-439-15,2-9 328 0,-10-13 832 32,-7 0 192-32,-9-7 1512 15,-5 0 401-15,-10 1-145 16,0 2-711-16,0 7-713 0,0 10-536 15,0 6-48-15,0 3-2417 0,0 0-5288 16</inkml:trace>
  <inkml:trace contextRef="#ctx0" brushRef="#br0" timeOffset="379438.1688">27251 5797 12882 0,'0'0'5697'0,"0"0"-2848"16,0 0-1577-16,0 0-744 0,0 0-384 31,0 0-144-31,0 0-112 16,0 0 40-16,112-22-56 15,-88 41 0-15,0 7 8 0,0 4-64 16,-9 6-56-16,2 2-176 15,-9 1-264-15,-1-5-104 0,-7-5-544 16,0-5-145-16,0-4 377 31,-15-10 632-31,-9-4 440 0,9-6 24 16,-2 0 760-16,10-9 552 16,-2-14-175-16,9-2-473 0,0-4-416 15,16 1-248-15,8-4-592 31,23 1-1497-31,-6 4-2880 16,-2 9-2928-16</inkml:trace>
  <inkml:trace contextRef="#ctx0" brushRef="#br0" timeOffset="379732.4172">27698 5832 10138 0,'0'0'3136'0,"0"0"-1215"15,0 0-1185 1,0 0-352-16,0 0-56 0,0 0 8 15,0 0-32-15,80 0-128 16,-63 0-24-16,5-3 0 0,2-10-40 16,0-9 16-16,-7 0 24 0,-10-7 0 31,1 1 64-31,-8-7 321 16,0 5 15-16,0 6 48 0,-8 5 56 15,-8 10-160-15,1 9-496 16,-2 0-80-1,-7 15-32-15,2 14 104 0,5 9 0 0,9 0 0 32,8 3-64-32,0 0-544 0,8-6-1080 15,40-6-1137-15,-9-7-1400 16,2-12-2656-16</inkml:trace>
  <inkml:trace contextRef="#ctx0" brushRef="#br0" timeOffset="380220.7486">28088 5781 10386 0,'0'0'5665'16,"0"0"-2760"-16,0 0-753 16,0 0-1496-16,0 0-656 15,0-3-288-15,8 19 160 0,-8 6 128 16,9 4 0 0,-1-4 48-16,-1 0-32 15,1 1 40-15,1-14 8 0,-9 0-64 16,7-2 0-16,-7-7 24 15,8 0 104-15,1 0 208 0,13-10-144 16,-5-9-112-16,7 0-64 0,0-3-16 31,1 6-48-15,-3 3-32-16,-13 7 32 16,6 3 40-16,-15 3-88 0,9 0-40 0,-9 0-64 15,0 0-120-15,0 9 200 16,8 1 120-1,-8-1-48-15,7 1 48 16,1-4-8-16,1-6 8 0,6 0 160 16,-6 0-32-16,6-3 40 15,2-10 48-15,-2-6-64 16,2 0 8-16,-3 0-96 0,3 3-56 16,-2 7 112-16,-6 3-112 31,-1 3-8-31,-1 3-24 0,-7 0-240 15,10 5 160-15,-3 15 16 16,0 2-128-16,1 0-576 16,16 7-496-16,0-8-1049 0,0-4-2520 0</inkml:trace>
  <inkml:trace contextRef="#ctx0" brushRef="#br0" timeOffset="380519.1526">28933 5682 10298 0,'0'0'5513'16,"0"0"-3409"-16,0 0-111 0,0 0-1281 15,0 0-576-15,0 0-80 0,-136 23-56 16,121 10 0-16,6 1 40 16,9-2-40-16,0-1-192 15,17-5-224-15,7-7-312 0,8-7-745 31,7-8-279-31,-8-4-224 0,3-4 423 16,-19-18 1553-16,-8 0 664 16,-7-6 985-16,0 5 215 15,0-2-592 1,-15 6-575-16,8 4-481 16,-10-2-216-16,17 1-1081 15,0 3-2031-15,0 1-5306 0</inkml:trace>
  <inkml:trace contextRef="#ctx0" brushRef="#br0" timeOffset="380753.2031">29181 5277 13754 0,'0'0'3201'0,"0"0"520"15,0 0-2625-15,0 0-664 16,0 0-432-16,0 0-176 15,0 0 80 1,0 0 96-16,0 155 8 16,0-88 80-16,0 0-80 0,7-4 8 15,-7-3 40-15,7-6-56 0,-7-9-664 16,10-1-1456-16,-3-19-2737 16,-7-9-3073-16</inkml:trace>
  <inkml:trace contextRef="#ctx0" brushRef="#br0" timeOffset="381301.8399">29052 5734 11642 0,'0'0'3953'15,"0"0"-2393"-15,0 0-640 32,0 0-544-32,0 0-184 0,0 0-120 15,160 0-72-15,-104-7-688 16,0-2-560-16,0-7 72 15,-17-6 224-15,-15-8 568 0,-7 0 384 16,-10-5 640-16,-7 0 16 31,0 3 304-31,-17 10 136 0,2 3-128 0,-1 16-415 16,-9 3-505 0,11 0-48-16,-3 22-16 0,9 9 16 15,1 4 8-15,7 6-8 0,15-5 0 16,9-2-601-1,17-5-343 1,5-13-712-16,-5-7-313 0,6-9-487 16,1 0 320-16,-16-6 1927 0,-8-13 209 15,-7-6 2241 1,-10-4 624-16,-7-3-217 16,0 7-455-16,-7 2-353 15,-2 11-792-15,1 6-496 16,1 6-552-16,7 0-96 0,-8 9-64 15,8 17 64-15,0 5-128 16,15 7-240-16,9 0-488 0,15-3-928 31,-5 1-1049-31,-3-5-24 16,-8-5-936-16,-6-1 2025 16,-17-6 1232-16,0-6 632 0,-8-4 944 15,-16-6 168-15,0-3-79 16,0 0-489-16,-1-3-544 0,18-10-873 0</inkml:trace>
  <inkml:trace contextRef="#ctx0" brushRef="#br0" timeOffset="381730.2875">29994 5197 8953 0,'0'0'5210'0,"0"0"-4162"15,0 0 360-15,0 0-280 16,0 0-176-16,0 0-191 16,24 0-241-16,15 6 376 15,9 1-328-15,-1-1-304 16,8-6-144-16,1 0-24 0,-24 0 192 15,1 0 208-15,-25 0 8 0,7 0-23 32,-15 0-185-32,0 0-272 15,0 0-24-15,0 16-224 16,0 13 88-16,0 12 136 0,0 16 8 16,0 7 0-16,0 12 88 15,9 0-48-15,6-1-48 16,2-1-208-1,-2-7-57-15,-6-13-399 16,-9-7 232-16,0-12 112 16,-17-9 128-16,-15-7 56 0,-16-10 32 15,2-5-168-15,-34-11-608 16,7-15-1673-16,17-3-5504 0</inkml:trace>
  <inkml:trace contextRef="#ctx0" brushRef="#br0" timeOffset="383525.1917">14223 7595 7297 0,'0'0'4801'0,"0"0"-3769"15,0 0-704-15,0 0-16 0,0 0 241 16,0 0 455-16,41 126 8 31,-10-84-240-31,8 8 80 0,17-2-248 16,8 6-191-16,23-3-209 16,17 3-80-16,0-10-24 0,0-6-104 15,40-4-993-15,-42-11-1855 16,-5-10-2089-16</inkml:trace>
  <inkml:trace contextRef="#ctx0" brushRef="#br0" timeOffset="383780.2167">15386 7854 11586 0,'0'0'2809'0,"0"0"63"0,0 0-1279 0,0 0-1089 15,0 0-504-15,0 0-280 16,24 58 264-16,7-4-32 0,10 6-56 16,-9 4-633-16,0 9 17 15,-16-4 168 1,-8 1 128-16,-8-6 160 16,-8-10 248-16,-16-3-96 0,-7-14 104 15,-10-5-8-15,9-12-1200 16,8-14-2673-16</inkml:trace>
  <inkml:trace contextRef="#ctx0" brushRef="#br0" timeOffset="384963.3648">17004 8143 6673 0,'0'0'3209'0,"0"0"-433"31,0 0-607-31,0 0-753 0,-143-89-792 16,102 89-328-16,-6 4-88 15,7 18-208-15,8 17-8 16,17 5-40-16,6 7 32 0,9-1 8 16,24 1 0-16,8-3 8 15,16-10-16 1,0-13-208-16,-1-9-184 0,-6-13 128 16,-2-3 280-16,-22-13 40 15,7-15 272-15,-24-7 688 16,7 0 8-16,-7 3 9 0,0 7 55 15,0 2-392 1,0 14-128-16,0 9-552 16,0 0 0-16,-7 22-360 0,7 23 272 15,0 15-40-15,0 17 32 16,0 21-96-16,15-9-40 16,1 2-328-1,-1-4 56-15,-5-27-32 16,-10 0-105-16,0-12 217 15,0-16 296-15,-25-13 120 0,1-10 8 16,0-9 48-16,-8 0 224 16,16-25-272-16,8-26-904 15,1 3-2881-15,7-2-3600 0</inkml:trace>
  <inkml:trace contextRef="#ctx0" brushRef="#br0" timeOffset="385174.8271">17339 8249 4544 0,'0'0'7354'0,"0"0"-4193"31,0 0-1289-31,0 0-1480 0,0 0-392 16,0 0-64-16,0 0 64 0,0 89 112 16,7-48-16-16,-7-3-24 15,0-1-72-15,0-1-8 0,0-11-1272 16,0-6-2625-1,0-15-2512 1</inkml:trace>
  <inkml:trace contextRef="#ctx0" brushRef="#br0" timeOffset="385352.3551">17458 7934 10522 0,'0'0'2776'0,"0"0"-1487"15,0 0-1289-15,0 0-1441 16,0 0-1575-16,0 0-4386 0</inkml:trace>
  <inkml:trace contextRef="#ctx0" brushRef="#br0" timeOffset="385546.8633">17706 7680 7521 0,'0'0'6393'15,"0"0"-3488"-15,0 0-664 32,0 0-1433-32,0 0-808 15,0 0-256-15,0 0 248 0,7 117 8 16,0-50 80-16,3 5 32 0,-3 2-104 16,1-1 40-16,1 0-48 0,-2-9-48 15,-7 6-1745 1,0-20-2768-1,-7-18-3896-15</inkml:trace>
  <inkml:trace contextRef="#ctx0" brushRef="#br0" timeOffset="385699.4514">17611 8226 11946 0,'0'0'3001'15,"0"0"-593"-15,0 0-1264 16,0 0-1144-16,158-60-392 0,-71 50-1744 15,-7 4-2929-15</inkml:trace>
  <inkml:trace contextRef="#ctx0" brushRef="#br0" timeOffset="386312.8967">19067 7921 3504 0,'0'0'7338'0,"0"0"-3497"16,0 0-1305-16,0-136-535 16,-7 107-393-16,-1 4-624 0,-8 9-520 15,8 3-272-15,-8 10-120 31,1 3-72-31,-10 9-264 16,1 23 88-16,0 13 104 0,9 15 72 16,-2 14 48-16,17 4-48 15,0 8 16-15,25 3 16 0,-1 3-16 0,7-6-24 16,1 3 8 0,-8-13-48-1,0-6-208-15,-9-16-216 16,-5-10-32-16,-10-12-64 0,-10-16 64 15,-12-9 176-15,-19-7-849 16,2-17-831-16,-2-14-993 0,17 2-2344 0</inkml:trace>
  <inkml:trace contextRef="#ctx0" brushRef="#br0" timeOffset="386649.4312">18878 8515 6665 0,'0'0'2833'0,"0"0"103"0,0 0-719 15,0 0-833-15,0 0-600 16,0 0-432-16,119-86-104 0,-80 83-32 31,2-1-160-31,-2 2 112 16,0 2-48-16,2-6-32 0,-2-4 8 15,-8-2 0-15,10-8 24 16,-16-2-48-16,-11-1 24 0,3-2 40 16,-9 0-15-16,-8 2-17 31,0 1 152-31,-8 7 200 15,-9 5-120-15,10 7-208 0,-10 3-128 16,2 0-136-16,-1 20-56 16,8 10 56-16,1 6 128 0,7 8-96 15,0 1 56-15,15-4 48 16,9 0-360 0,7-12-625-16,10-7-679 15,30-22-825-15,-15 0-271 0,-8-9-1465 16</inkml:trace>
  <inkml:trace contextRef="#ctx0" brushRef="#br0" timeOffset="386841.691">19689 8226 2864 0,'0'0'4833'16,"0"0"-2600"-16,0-152-641 15,0 91 648-15,-8 14 201 16,-7 12-81-16,15 16-583 0,-9 9-585 16,9 10-1112-16,0 0-80 15,0 29-440-15,0 9 320 0,0 19 120 31,0 0-8-31,0 10 16 16,9 0-8-16,6-4 0 0,2-3-16 16,-2-12-448-16,9 3-1112 15,-7-19-2209-15,-10-16-1160 0</inkml:trace>
  <inkml:trace contextRef="#ctx0" brushRef="#br0" timeOffset="386988.5653">19698 8277 9402 0,'0'0'3840'0,"0"0"-1039"16,0 0-1737-16,0 0-1064 0,0 0-1264 15,158-35-1601 1,-102 29-1880-16</inkml:trace>
  <inkml:trace contextRef="#ctx0" brushRef="#br0" timeOffset="387446.3784">20096 8090 8545 0,'0'0'2921'0,"0"0"1056"16,0 0-2305 0,0 0-1160-16,0 0-512 0,0 0-16 15,0 0 16-15,0 0 8 16,-48 120 56-16,55-85-56 0,17-3-8 16,8-10-368-16,2-9-768 15,12-6-640 1,2-7-881-16,-9-17-184 15,10-11 585-15,-18-14 2256 16,-6-8 808-16,-9-1 1441 0,-8 0-409 16,-1 3 600-16,3 13 337 15,-10 7-368-15,0 18-569 0,7 10-1048 32,-7 0-792-32,0 19-264 15,7 20 184-15,1 5 80 0,1 10 0 16,6-3 0-16,2-3-64 15,-10-8 64-15,10-11 8 16,-10-6 40-16,1-10-40 0,9-13 104 31,-10 0 80-31,10-7 464 16,5-18-280-16,12-4-272 0,-3-5-32 16,1 5-64-16,-8 6 0 15,0 7-8-15,-9 10-40 0,2 6-112 16,-2 0-392-16,9 6-408 15,32 20-664 1,0-4-2417-16,-1-6-4193 16</inkml:trace>
  <inkml:trace contextRef="#ctx0" brushRef="#br0" timeOffset="388846.757">6820 9483 7033 0,'0'0'7602'0,"0"0"-5866"16,0 0-144-16,0 0-599 15,0 0-497-15,-16-19-296 0,16 19-200 16,9 4-192-16,15 15 192 16,-2 9 40-16,27 17 56 0,7 5 0 15,7 14-48-15,24 12-40 31,17 16 64-31,40 16-64 16,31 0 40-16,16-9 24 0,-7-30-72 16,-26-34-800-16,-37-28-1497 15,-41-7-2616-15,-33 0-4313 0</inkml:trace>
  <inkml:trace contextRef="#ctx0" brushRef="#br0" timeOffset="389145.8873">8390 9861 10402 0,'0'0'2416'0,"0"0"-1191"15,0 0-737-15,0 0-448 16,0 0-40-16,0 0-8 0,0 0 8 31,56 140 0-31,-24-83 8 16,-8 3 56-16,0 3 16 15,-16 2-72-15,-8-6 56 0,0-4-64 16,-17-4 0-16,-30-4-88 0,-1-9-1009 31,0-16-1447-31</inkml:trace>
  <inkml:trace contextRef="#ctx0" brushRef="#br0" timeOffset="390002.2942">11043 9710 7465 0,'0'0'7082'16,"0"0"-5298"-16,0 0-64 0,0 0-999 16,0 0-353-16,0 0-160 15,-143-81-208-15,112 97-136 0,-10 17 88 16,9 1-24-16,17 7 56 31,15 0-32-31,0-6 40 16,8-3-8-16,31-6 16 0,2-7 56 15,14-13-16-15,-6-3-40 0,-10-3-48 16,-8 0 16-16,-6-12 32 16,-18-4 144-16,2 7 176 31,-9-1-88-31,0 6-72 0,0 4-160 16,-9 0-88-16,2 19-304 15,7 16 272-15,-8 20-32 0,-1 8 96 16,9 9-8-16,0 12 64 15,9 2-8-15,6-11 8 32,-6-4-184-32,-1-15-281 0,-1-11 153 0,-7-13-96 15,0-10-528-15,0-13-104 16,-7-12 216-16,-10-22-889 0,10-7-3312 16</inkml:trace>
  <inkml:trace contextRef="#ctx0" brushRef="#br0" timeOffset="390187.478">11354 9874 6489 0,'0'0'8194'15,"0"0"-6610"-15,0 0-704 32,0 0-864-32,0 0-16 15,0 0-8-15,0 0 8 0,0 127 0 16,0-82 48-16,0-4-48 15,8-3 0-15,-8-6-1880 0,0-10-1281 16,0-9-3584-16</inkml:trace>
  <inkml:trace contextRef="#ctx0" brushRef="#br0" timeOffset="390359.0121">11395 9550 10626 0,'0'0'968'32,"0"0"-968"-32,0 0-4369 0</inkml:trace>
  <inkml:trace contextRef="#ctx0" brushRef="#br0" timeOffset="390540.5461">11562 9366 13706 0,'0'0'2425'0,"0"0"-993"16,0 0-952-16,0 0-480 31,0 0 0-31,8 121 48 16,7-58 32-16,9 4-72 0,8-1 0 15,-8 1 64-15,-7 0-72 16,7 9-752-16,-9-19-1664 0,-8-13-3033 15</inkml:trace>
  <inkml:trace contextRef="#ctx0" brushRef="#br0" timeOffset="390702.3985">11577 9842 15667 0,'0'0'2488'0,"0"0"-271"31,0 0-1457-31,0 0-760 0,0 0-200 16,216-31-464-16,-104 18-1761 16,-17 3-4480-16</inkml:trace>
  <inkml:trace contextRef="#ctx0" brushRef="#br0" timeOffset="391240.0077">12980 10068 13778 0,'0'0'2369'16,"0"0"-849"-16,0 0 409 0,0 0-969 16,0 0-896-1,0 0-64-15,-17 0-288 16,27 44 288-16,-3 17 8 15,10 8-8-15,-10 11-40 0,1-4 32 16,-1-6 8 0,-7-1 0-16,9-12-384 15,-9-9-1113-15,0-10-951 0,0-15-1697 16,-9-14-904-16</inkml:trace>
  <inkml:trace contextRef="#ctx0" brushRef="#br0" timeOffset="391482.8825">12956 10140 12170 0,'0'0'2065'16,"0"0"-385"-16,0 0-472 15,41-104-984-15,-2 85-224 0,9 7-104 16,-1 12-448-16,1 0-472 31,1 8 88-31,-18 25 175 0,-16 2 17 16,-6 9-24-16,-9 7 280 15,-16-4 448-15,-16-2 40 16,0-1 128-16,1-12 200 0,14-7-152 16,17-12-176-16,0-7-1248 15,7-6-3169 1</inkml:trace>
  <inkml:trace contextRef="#ctx0" brushRef="#br0" timeOffset="391750.0642">13458 9988 12754 0,'0'0'2009'16,"0"0"-265"-16,0 0-352 16,0 0-1392-16,0 0 0 15,0 0 0 1,0 0 8-16,17 137 8 0,5-93 32 16,10-6-40-16,1-6-8 0,-1-10-72 31,0-12-296-31,-1-10-168 15,-7 0-24-15,8-19 272 0,-15-4 80 16,-2-1 208-16,-8 0 80 16,2 6-72-16,-9 2 40 0,8 6-48 15,-1 8-8-15,3-2-632 32,12 4-1561-32,-5 0-55 0,7 0-1857 15</inkml:trace>
  <inkml:trace contextRef="#ctx0" brushRef="#br0" timeOffset="392026.6537">13920 9642 13754 0,'0'0'2489'0,"0"0"-281"0,0 0-887 15,0 0-1241-15,0 0-80 0,-32 3-192 16,32 33 136-1,0 1 56 1,0 11 0-16,9 3-72 0,-1 6 72 0,-1-3 0 16,10 6 0-16,-10 1 0 15,10-7 8-15,-2 0-8 16,2-10-144-16,-10-6-905 0,25-19-951 31,-15-9-1209-31,5-10-2632 16</inkml:trace>
  <inkml:trace contextRef="#ctx0" brushRef="#br0" timeOffset="392353.706">14223 9493 12658 0,'0'0'2345'15,"0"0"415"-15,0 0-1135 16,0 0-1105-16,0 0-520 0,0 0-376 16,-8 38 216-16,8 0 160 0,0 13 72 15,8 7 8-15,9 4 64 16,-10 3-32-16,0 1-104 31,10 3 80-31,-9-4-80 0,-1-2 16 16,10-6 24-16,-10-9-96 0,10-10-488 15,7-20-1889-15,-9-8-2600 0,9-10-4409 16</inkml:trace>
  <inkml:trace contextRef="#ctx0" brushRef="#br0" timeOffset="393296.7615">15363 9908 12322 0,'0'0'4041'16,"0"0"-1472"-1,0 0-1393-15,0 0-448 16,0 0-688-16,0 0-40 16,0 0-240-16,0 0 176 0,-41 131 64 15,41-55 0-15,0 1 0 16,0-1 8-16,32-7-8 0,9-14-24 31,5-18-408-31,20-17-480 16,-3-17-489-16,0-6-335 0,-15-33 280 15,-9-14 1024-15,-22-13 432 16,-9-8 224-16,-8 5 840 0,-8 6 240 16,-16 12-408-16,9 13-392 31,6 20-504-31,9 15-424 15,9 0-4897-15,13 2-1496 0</inkml:trace>
  <inkml:trace contextRef="#ctx0" brushRef="#br0" timeOffset="393501.3381">16031 10122 13314 0,'0'0'2649'0,"0"0"-1913"16,0 0-400-16,0 0-112 15,-15 107-40-15,15-53-48 0,0 10-136 0,8 2 120 32,8-5-48-32,-8 0-72 15,9-11 8-15,-2-6-8 16,-8-2-1384-16,10-17-1585 0,-17-13-2136 16</inkml:trace>
  <inkml:trace contextRef="#ctx0" brushRef="#br0" timeOffset="393738.4039">16072 10049 12162 0,'0'0'1937'0,"0"0"-225"16,0 0-1120-16,0 0-592 31,0 0-432-31,119-70-200 16,-87 73-256-16,-8 16-625 0,-17 6 769 15,-7 1 424-15,0 0 312 16,-22-1 8-16,-2-3 304 0,0-3-128 16,0-3-128-16,16-10-48 31,8-6-1456-31,0 0-2953 0</inkml:trace>
  <inkml:trace contextRef="#ctx0" brushRef="#br0" timeOffset="394008.6911">16351 9906 10042 0,'0'0'2616'16,"0"0"177"-16,0 0-153 16,0 0-1391-1,0 0-1217-15,0 0-32 0,0 0-56 0,0 41 48 16,0-9 8-16,15 6-72 16,17 0 72-16,1 0 88 0,14-3-88 31,-6 0-176-31,-10-6-473 15,-7-4 105-15,-9-3 48 16,-5-6 128-16,-10 3 152 0,-10-3 168 16,-14-1 48-16,-8 2 88 0,1-2-56 15,-1-8-32-15,1-7 0 32,6 0-1120-32,18 0-2089 0</inkml:trace>
  <inkml:trace contextRef="#ctx0" brushRef="#br0" timeOffset="394218.1567">16654 9651 14659 0,'0'0'2424'0,"0"0"113"16,0 0-1489-16,0 0-1048 15,0 0-160-15,0 0 144 16,0 131-32-16,8-64 48 0,7 2 0 15,1 11-16 1,1 0 16-16,-2-5 0 16,-7 11-1256-16,1-17-1753 0,-9-24-3256 15</inkml:trace>
  <inkml:trace contextRef="#ctx0" brushRef="#br0" timeOffset="394681.6337">16669 10087 14187 0,'0'0'2400'16,"0"0"-288"-16,0 0-1471 16,0 0-641-16,0 0-673 0,136-61-343 15,-80 61-416-15,-8 0-552 32,-16 0 15-32,0 7 401 0,-1 2 664 15,-14-2 632-15,-10-4 272 16,1 0 464-16,-8-3 720 15,0 3 632-15,0-3-647 0,0 0-473 32,0 3-168-32,7 0-104 15,-7 1 8-15,0 6-8 0,0-1-96 0,0 7 96 16,0 9-48-16,-7 4 88 16,-8 2-224-16,6 4-184 15,1 0 112-15,8 0-135 16,0-3-33-1,0-4 0-15,0-8 120 16,0-5-120-16,0-11-64 0,0-4-81 16,0 0 145-16,0-10 417 15,0-19-273-15,0-9-88 16,8-6-56-16,16-4-8 16,7 1-80-16,1 6-152 15,2 9-153-15,5 7-127 16,-8 2-472-16,1 14-616 0,9 9-729 15,-19 0-511 1,-5 0-1281-16</inkml:trace>
  <inkml:trace contextRef="#ctx0" brushRef="#br0" timeOffset="395037.4828">17387 10071 13570 0,'0'0'2233'0,"0"0"-113"16,0 0-1071-16,0 0-1049 0,0 0-176 15,0 0 176-15,39 7 0 16,-14-2-8-16,6-1 16 0,-7-4 32 16,1 0-32-16,-10-6 64 15,-6-11 32 1,-2-1 8-16,-7-5-32 15,0 5 16-15,0 5-24 0,-7 3 24 0,-17 7 112 16,-1 3-136 0,-6 0-64-16,7 15-16 0,-1 14 8 15,1 3 0 1,17 12 0-16,7-3 0 16,0 7 72-16,15-3-72 15,18-7-72-15,14-9-1001 16,25-21-1263-16,-1-8-2929 0,-15 0-5497 15</inkml:trace>
  <inkml:trace contextRef="#ctx0" brushRef="#br0" timeOffset="395830.5622">17832 10081 13178 0,'0'0'3793'0,"0"0"-856"0,0 0-1385 16,0 0-896-16,0 0-520 15,0 0-136-15,0 0 0 0,-63 27-24 31,63 5 16-31,0 1 0 16,0-5 0-16,7 0-40 0,10-8-48 16,7-11-120-16,-9-6-200 15,9-3 56-15,8-9 136 0,-15-14 176 16,7-8 48-16,-9-1 64 16,-6 1 296-1,-2 4 296 1,-7 6-160-16,0 5-64 0,0 6 0 0,8 7-207 15,-8 3-225-15,0 0-265 16,17 3-79-16,-10 17 280 16,10 2 64-16,-2 0-64 15,9 0 56-15,-7-6-88 16,7 0-72-16,-2-10 168 16,-5-6-8-16,7 0 16 0,0-9 64 15,-1-14 24-15,1-2-88 16,0 0 56-16,0 0-32 15,-7 2-16 1,5 7 88-16,-13 6-96 16,6 7-8-16,-5 3-72 0,5 0 0 15,1 10-24-15,8 18 40 16,-1 1 32-16,1 3 24 16,-7 3 0-16,7-7 8 0,0-5-16 31,-16-11 72-31,6-2-56 15,-4-10 88-15,5 0-32 16,1-13 232-16,9-15-144 0,-3-7-152 16,11 0 96-16,-10-6-88 15,1 12-8-15,-7 3-16 0,-3 11-32 16,-4 9 48 0,5 6-192-16,-6 0-80 15,-2 6 152-15,8 19 56 16,2 7-32-16,7 3 88 0,-9 2 8 15,2-1 0-15,0-7 0 16,-3-11 0-16,11-5 0 16,-9-13 0-16,-1 0 72 15,9-7 48 1,8-15-72-16,0-9 8 0,9-8-8 16,-10 1-56-16,1 7 8 0,0 5-112 15,-16 7 104-15,-1 13-40 16,2 6-72-1,-10 0-16-15,18 12-16 16,-11 17 0-16,3 9-496 16,7 19-744-16,-16-16-2737 0,-1-2-3881 15</inkml:trace>
  <inkml:trace contextRef="#ctx0" brushRef="#br0" timeOffset="397011.961">20319 9928 13674 0,'0'0'3153'0,"0"0"-376"16,0 0-1057-16,0 0-1080 0,0 0-640 31,0 0-248-31,0 0 200 16,39 64 48-16,-29-20 0 15,5 1 0-15,-8-1 16 0,2-6-16 16,-9-7 0-16,8-8 8 15,-8-11 0-15,0-5-8 0,0-7 56 16,0 0 184-16,0-7 336 16,0-21-144-1,0-10-248-15,17-7-176 16,-10-2-8-16,8-1 0 0,9 7 0 16,-7 9-72-1,-2 10 16-15,1 6 8 0,-8 12 0 16,9 4-200-1,-10 0-32-15,10 20 160 16,-2 9 48-16,1-1 64 0,-1 4-8 16,2 0 16-16,-9-7 0 0,8-6 0 15,-8-9 16-15,-8-5 64 16,7-5-32 0,-7 0 216-16,9-12 136 15,6-16-168-15,2-4-160 16,-2-6-64-16,9 3-8 0,0 3 0 15,1 7-8-15,-11 9-40 16,-4 7 40-16,-3 6 0 31,-7 3-248-31,8 0-120 0,1 18 248 16,6 8 32-16,-8 5-152 16,10 4-672-16,7 6-1032 0,-9-9-2081 15,9-10-1929-15</inkml:trace>
  <inkml:trace contextRef="#ctx0" brushRef="#br0" timeOffset="397790.3148">21339 9798 12658 0,'0'0'3809'16,"0"0"-2097"-16,0 0-487 0,0 0-601 15,0 0 152-15,0 0-48 16,0-54-128-16,0 54-160 0,0 0-184 16,-8 0-256-1,-16 0-8-15,0 3-88 16,-15 16 24-16,7 7 64 16,-1 2-160-16,18 4 152 0,8 3-184 15,7-4 48-15,7-2 88 16,17-3 56-16,8-1 0 0,7-3-104 15,2-6-104-15,-2 3-104 32,2-6 96-32,-10 0-376 0,-8-7 0 15,1 0 40-15,-15 0 120 16,-1-6-57-16,-8 0 329 0,0 4 168 16,0-4 8-16,0 0 8 15,0 0 32-15,0 0-48 31,0 0-40-31,0 0 40 0,0 0 64 16,0 0-8-16,0 0-112 16,0 0 56-16,0 0-448 0,0 0-112 15,0 0 80-15,0 0 128 16,0 0-56-16,0 0-64 16,0-10 360-1,0 4 104-15,0-3 16 0,0-1 56 16,0-3 0-16,0 0 0 15,0-3-64-15,0 1 8 0,0-4 64 16,0 0 24-16,0-1 224 16,0 1 104-1,0 7 176-15,0-4 104 16,-8 6-56-16,8 4-55 0,-9-1-57 16,9 5-144-16,0-1-104 15,0 3-64-15,0 0-184 0,0 0-40 16,0 0-96-1,0 0-104-15,0 0 128 0,0 0-72 0,0 3 24 32,0 9 72-32,0 3-8 15,0 5 112-15,0 2-8 0,9 3-40 16,-1 1-8-16,7-1 16 16,9-2 56-16,0-1-72 15,8-6-216-15,16-10-1657 0,-9-3-2312 31,2-3-360-31</inkml:trace>
  <inkml:trace contextRef="#ctx0" brushRef="#br0" timeOffset="398068.0897">21824 9813 9898 0,'0'0'2984'16,"0"0"1241"-16,0 0-2416 0,0 0-809 15,0 0-624-15,0 0-376 16,0 0-520-16,-14 4 280 0,14 24 232 15,0 5 8-15,0 4 0 16,7-2 0-16,17 3-96 16,8-3-56-16,7-3-360 15,2-4-785-15,7 1-607 16,-16-10 392-16,-1-3-73 16,-16-6 953-16,-15-7 528 0,0 0 104 15,-15-3 784-15,-25 0-400 31,0 0-104-31,9-3-264 0,-10-22-16 16,9 5-464-16,17-8-2296 0</inkml:trace>
  <inkml:trace contextRef="#ctx0" brushRef="#br0" timeOffset="398276.5309">21992 9560 1488 0,'0'0'12538'15,"0"0"-8033"-15,0 0-2224 0,0 0-873 16,0 0-816-16,0 0-592 16,0 0-504-16,-8 3 424 31,8 41 80-31,17 13 0 0,-2 4-32 0,2 2 32 16,-2-2 56-16,1-4-56 15,9 0-624-15,-10-3-1328 0,1-13-2545 16,-8-12-1633-16</inkml:trace>
  <inkml:trace contextRef="#ctx0" brushRef="#br0" timeOffset="398803.8113">22072 9982 12274 0,'0'0'2129'0,"0"0"-593"0,0 0-1136 31,0 0-400-31,167-114-120 15,-94 85-496-15,-17 1-16 0,0-4 480 16,-17 3 152-16,-8-3 536 16,-23 7 864-16,1 0 152 0,-9 6-183 15,0 3-225-15,-24 5-456 32,7 11-464-32,-7 0-216 0,2 20-8 15,-3 12-120-15,9 6 112 16,16 7-48-16,0-4 56 15,7 0-8-15,34-6-72 0,-2-10-80 16,17-12-256-16,0-7-192 16,9-6-184-1,-19-6 256-15,-5-10 368 0,-17-6 168 16,-9 6 576-16,-7 0 488 16,-8 7-32-16,0 2-208 15,0 7-392-15,9 0-432 0,-9 0-184 16,15 10-120-1,-8 9 184 1,18 4 120-16,-9 2 0 16,16-3-8-16,-15-3-80 0,14-6-40 15,-16-7 64-15,2 0-8 0,-2-6 72 16,-6 0 0-16,-1 0 8 0,-8 0 0 31,0 0 0-31,0 4-8 16,0-4-80-16,7 9-648 0,10 7-200 15,-2-1-1353-15,1-2-3232 0</inkml:trace>
  <inkml:trace contextRef="#ctx0" brushRef="#br0" timeOffset="400763.2935">20303 10674 11146 0,'0'0'2688'16,"0"0"465"-16,0 0-1144 15,0 0-713-15,0 0-248 16,0 0-448-16,0 0-408 0,0-13-192 16,0 20-264-16,0 15 32 15,0 6 232-15,0 11 0 0,9 5 120 31,6-3-120-31,2-3 80 16,7-10-72-16,-2-5-8 0,12-10 120 16,-3-13-40-16,8 0 40 15,10-19 24-15,-10-16-80 0,17-6-64 16,-8-1-8-16,-9 4 8 31,-7 6 0-31,1 7 8 16,-11 6-8-16,-5 9-8 0,7 7-56 15,-9 3-72-15,19 0 48 16,-3 10 40-16,8 8 40 0,10 9 0 16,7 4 0-16,7-3 8 31,9 2 8-31,7-15-8 0,-7-5-32 16,-1-10-256-16,-6 0-200 0,-2-19 280 15,-7-10 208-15,-17-3 0 16,2-2 56-16,-9-5-48 0,-8 8 160 15,7-1 96 1,-6 6-24-16,-1 7-208 16,7 4-32-16,1 8 0 15,16 7-160-15,8 0 80 0,7 3-264 16,17 13-432-16,8 0-480 16,-1-4-497-16,1-5-359 0,-1-7-137 31,-24 0 713-31,-7-19 1464 15,-15-9 72-15,-17-10 2088 16,-16-7 673-16,-8-3-353 0,0-2-767 16,-8 2-513-16,-16 4-552 0,0 8-328 15,0 11-248-15,0 12-72 32,-1 10-1200-32,-21 13-1521 15,5 15-2784-15,9 7-3705 0</inkml:trace>
  <inkml:trace contextRef="#ctx0" brushRef="#br0" timeOffset="401273.6116">21570 11141 10234 0,'0'0'4321'0,"0"0"-1825"16,0 0-343-16,0 0-1321 31,0 0-832-31,0 0-16 16,0 0-88-16,-8 60 0 0,8-13 104 15,0 14 0-15,0 12 168 16,0 10-24-16,0 2 208 0,-7 4-144 15,-3-3-64-15,10-10 8 32,0-10-64-32,0-18-80 15,10-13 0-15,-3-19 72 0,1-6 56 16,1-10-40-16,-2 0 0 0,1 0-96 16,9-16-256-16,-17-7-1264 15,0 5-2649-15,0-2-2793 0</inkml:trace>
  <inkml:trace contextRef="#ctx0" brushRef="#br0" timeOffset="401607.8642">21346 11874 15563 0,'0'0'2568'15,"0"0"-175"-15,0 0-1345 16,0 0-1048-16,0 0-376 0,17 41 304 15,15-12 72-15,-1 3 0 16,10-4 0-16,-2-2 8 0,0-4 56 31,2-3-64-31,-2-6 8 16,-14-4 8-16,-1-9-16 0,-7 0 136 31,-10-3 168-31,-7-20 152 16,0-11 8-16,0-8-80 15,0 1-72-15,0-3-63 0,0 5-17 16,7 5-64-16,-7 9-104 16,8 9-64-16,9 0-232 0,7 9-769 0,7 7-1983 15,-6 0-4226-15</inkml:trace>
  <inkml:trace contextRef="#ctx0" brushRef="#br0" timeOffset="403578.0912">21028 12164 14307 0,'0'0'2648'0,"0"0"-871"32,0 0-1233-32,0 0-496 15,0 0-56-15,-87 103 16 0,38-42 64 16,-6 5-64-16,-1-1 64 15,-7-2-56-15,14-9 32 0,10-13-48 32,-2-12 0-32,26-13 64 0,8-4 112 15,-2-12 504-15,9 0 520 16,0 0-208-16,0 0-416 0,0 0-456 16,0 0-120-16,9 0-88 15,6 0-256-15,9 16 264 16,8 6 72-1,16 7 8-15,8 6 0 0,0 3-384 16,7 0-584-16,24 16-936 16,-14-9-2505-16,-10-14-3225 0</inkml:trace>
  <inkml:trace contextRef="#ctx0" brushRef="#br0" timeOffset="404441.429">21380 12369 12618 0,'0'0'3929'16,"0"0"-1280"-16,0 0-793 0,0 0-1144 16,-24-22-712-16,24 44-472 15,0 20 432-15,0 12 32 31,7 16 16-31,10 3 80 0,-2 6-80 16,-8-6-8-16,2-3 8 16,-1-10-8-16,-8-9-48 0,0-13 40 15,0-13 0-15,0-15 8 16,0-10 128-16,0 0 304 16,0-6 512-1,-8-20-504-15,-1-2-263 0,9-4-169 16,0 7 96-16,0-4-80 15,9 11-24-15,14 1-144 0,10 5-273 0,14 5-159 16,-6 7-272-16,-2 3-520 31,2 19-313-31,-10 10 25 16,-16 6 528-16,-5 4 224 0,-10-4 440 16,-25 0 464-16,-6-7 88 15,-10-9 448-15,9-5-112 0,8-8-120 16,9-9-96-16,15-13-208 31,0-18-2025-31,22-4-6872 0</inkml:trace>
  <inkml:trace contextRef="#ctx0" brushRef="#br0" timeOffset="404718.639">21746 12684 13914 0,'0'0'2649'0,"0"0"464"0,0 0-1689 15,0 0-1280-15,0 0-144 16,0 0-48-16,0 0-32 0,0 0 16 16,127 101 56-16,-103-56 0 15,-17 0-256-15,1-4-112 16,-8-6-352 0,0-7 296-16,0-9 200 0,-8-6 232 15,1-13 56-15,0 0 824 16,-10-19-248-16,2-16-48 0,15-6-304 15,0 0-280-15,0-4-72 16,22 0-632 0,10 7-464-16,33-6-937 15,-9 9-2792-15,0 6-808 16</inkml:trace>
  <inkml:trace contextRef="#ctx0" brushRef="#br0" timeOffset="405348.0653">22215 12589 11122 0,'0'0'3953'0,"0"0"-1849"0,0 0-768 16,0 0-663-16,0 0-305 16,0 0-168-16,0 0 16 0,-63 66-72 15,39-28-24-15,9 1-112 16,-2-2 40-16,10 2-48 31,7-1 8-31,0-9-64 0,24-7-16 16,-2-10-240-16,2-9-272 15,1-3 7-15,6-9 305 0,-14-19 24 16,7-8 224-16,-16-5 24 16,-8 3 504-16,0 3 377 15,0 7-201 1,0 5 136-16,0 8-280 0,0 8-248 16,0 7-288-16,0 0-120 15,0 0-712-15,7 19 464 0,10 3-72 16,-2 4-472-16,9-4-65 15,0-1-735 1,8-7-16-16,-8-5-369 16,0-9 473-16,-9 0 1112 15,2-16 512-15,7-12 256 16,-9-4 1456-16,1-3 585 0,-8 4-57 0,9 5-624 16,-10 7-199-16,0 3-345 31,-7 13-512-31,10 3-560 15,-10 0-248-15,7 19 104 0,10 10 128 16,-2-1-32-16,-8 4 48 0,10-4 16 16,-10-5-8-16,10-7-8 15,-9-8-80-15,-1-4 72 32,2-4 8-32,6 0 248 0,2-12 48 15,-2-4-224-15,2-7-56 16,7 8-16-16,-9-1 0 0,9 6 0 15,-7 4-88-15,-2 3-8 16,9 3-496-16,0 0-480 31,15 0-817-31,2 9-2135 0,-9-5-1018 0</inkml:trace>
  <inkml:trace contextRef="#ctx0" brushRef="#br0" timeOffset="405835.2416">23212 12350 15107 0,'0'0'3809'0,"0"0"-1385"16,0 0-1336-16,0 0-896 15,0 0-192-15,0 0-64 16,0 0 64-16,-87 124-8 0,87-73-8 31,0 0 8-31,7-10-304 16,18-8-96-16,-1-12-296 0,7-14-64 15,8-7 24-15,0-4 144 16,-5-24-241-16,5-10 273 0,-7-13 568 16,-8-6 128-1,-7-4 1025 1,-3 1-25-16,-6 9 168 16,1 13-216-16,-9 15-360 0,0 11-215 15,8 9-481-15,-8 3-24 16,7 22-208-16,2 13 199 0,-1 6 9 15,-1 10 0-15,10-2 9 32,-2-6 47-32,2-4-8 0,-2-11-48 15,1-9-137-15,8-13-79 16,1-6 136-16,-1 0 80 0,-2-25 8 16,2-3-8-16,1-11 0 0,-9 8 0 15,-1 2 8 1,-7 10-8-1,1 6 8-15,-2 10-56 0,-7 3-120 16,17 0-592-16,-9 19-248 0,23 19-680 16,-7-6-1385-1,8-7-3480-15</inkml:trace>
  <inkml:trace contextRef="#ctx0" brushRef="#br0" timeOffset="406796.9749">24375 12144 16291 0,'0'0'3865'15,"0"0"-1865"-15,0 0-1200 0,0 0-800 0,0 0-176 16,0 0-56 0,8 73 224-1,1-25 8-15,-2 2 0 0,1-3 64 16,-1-1-48-1,2-11-16-15,-9-7 8 0,8-12 8 16,-8-10-16-16,0-6 72 0,7 0 232 16,10-22 24-1,7-13-320 1,8-7 81-16,7-8-89 0,2 3-113 0,-9 2 105 16,-1 14-80-16,-7 8 88 15,-9 10 48-15,-5 10-48 16,-10 3-216-16,7 3-224 0,0 23 256 31,10 9 176-31,-2 9 8 0,2 4 0 16,7-4-152-16,8-5-584 15,-8-10-144-15,0-11-392 16,8-8-185-16,-8-10 369 0,7 0 312 16,-6-16-240-16,-3-7 8 31,2-5-185-31,0 3 81 0,0-11-88 15,-7 14-1049-15,-2 6-3280 0</inkml:trace>
  <inkml:trace contextRef="#ctx0" brushRef="#br0" timeOffset="407343.9775">25188 12278 12626 0,'0'0'3001'16,"0"0"-353"-16,0 0-1263 15,0 0-537-15,0 0-304 0,0 0-192 16,-63-45-352-16,39 58-200 31,-8 15 8-31,0 7 192 16,16 6 16-16,-1 7-8 0,2-3-8 15,15-4-64-15,0-6 64 16,0-10-256-16,15-9-392 0,9-14 120 16,0-2 360-16,0-8 168 31,8-21 0-31,-8-9 88 0,0-6-32 16,1 2 208-16,-3 3 80 0,-13 9 216 15,6 7-24-15,-6 11-160 16,-1 5-312-16,-1 7-64 15,1 0-608-15,9 22 384 32,-1 4-336-32,16 15-800 0,-8-6-1145 0,-2-10-2824 15</inkml:trace>
  <inkml:trace contextRef="#ctx0" brushRef="#br0" timeOffset="409481.1295">25292 12227 16363 0,'0'0'2809'0,"0"0"-545"16,0 0-1480-16,0 0-784 15,0 0-80 1,0 0-16-16,0 0 96 16,78 63 0-16,-44-28 0 0,-12 0 0 15,2-1 16-15,-7-1 88 16,7-5-104-16,-16-5 16 16,8-8 32-16,-8-2-48 0,-8-10-96 31,0-3 96-31,0 0 248 15,0 0 144-15,0-16 337 0,0-6-569 16,7-10-104-16,1 4-56 16,9-4 0-16,7 3-64 15,0 7-16-15,8 0 80 0,-1 3-104 16,8 3 96 0,-7 10-81-16,-8 0 1 15,8 6-32-15,-16 0-32 0,1 21 48 16,-2 8-8-16,2 6 104 15,-10 3-40-15,1 3 96 16,1-5-48-16,-2-5 0 16,-7-6 8-16,0-8 24 15,0-11-24-15,0-3 64 16,0-3 16-16,0 0 304 0,0-6 137 16,0-14-193-16,0-11-328 15,0-10 40-15,0-4-48 0,8-3-64 31,16 4 8-31,0 5-136 16,8 11 8-16,7 6 32 0,-6 9-16 16,-1 7 31-16,0 6-15 15,-1 6 32-15,-16 20 0 16,9 9-24-16,-7 3 8 0,-2 3 136 31,-15 1 8-31,9-7 0 16,-9-10 0-16,0-6 0 0,0-6 0 15,0-11-8-15,0 2 0 16,0-4 16-16,8 0 112 16,-8 0-128-16,0-6-416 0,7-22-2168 31,3 1-3594-31,4 2-4728 0</inkml:trace>
  <inkml:trace contextRef="#ctx0" brushRef="#br0" timeOffset="409881.6618">26462 12182 14595 0,'0'0'2840'0,"0"0"-639"0,0 0-1705 16,0 0-496-16,0 0-184 15,0 0 184 1,25 39 48-16,-9-27-32 15,-1 1-8-15,2-4 0 0,-2-5-8 16,-6-4-48-16,6 0 48 16,2-7 72-16,-2-12-64 15,-6-10 72-15,-2-2-64 0,-7-4 104 16,0 0-64-16,0 6 160 31,-16 7 424-31,-8 6-80 16,1 6-256-16,-1 10-200 0,-8 0-104 15,1 26-72-15,-3 9-16 16,12 13 80-16,5 6 0 0,10 0 8 31,7 0-8-31,15-1 0 0,16-12-216 16,18-5-840-16,46-24-880 16,-6-8-3442-16,-11-4-5088 0</inkml:trace>
  <inkml:trace contextRef="#ctx0" brushRef="#br0" timeOffset="410768.1862">26829 11764 10514 0,'0'0'4313'0,"0"0"-416"15,0 0-1889-15,0 0-464 16,0 0-584-16,0 0-303 0,0 0-129 15,-7-49-232-15,7 49-296 32,0 0 0-32,0 10-248 15,7 19-96-15,10 6 344 0,14 12 56 16,8 10 32-16,2 0-88 0,15-3 0 16,-9-3-80-16,1-9-160 15,-7-11-16 1,-9-9 80-16,-8-8 80 15,-17-9 47-15,1-1 49 16,-8-1 49-16,0-3 135 0,0 3 40 0,0 0-208 16,-15 6-16-16,-19 14-64 15,-12 6 64 1,-10 8 0-16,8 15 0 16,-8 27-713-16,7-10-1799 15,27-8-5946-15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5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08475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1-01-23T11:43:07.187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1" timeString="2021-01-23T11:43:07.188"/>
    </inkml:context>
  </inkml:definitions>
  <inkml:trace contextRef="#ctx0" brushRef="#br0">21061 6332 0</inkml:trace>
  <inkml:trace contextRef="#ctx1" brushRef="#br0">21380 6420 1176 0,'0'0'10522'0,"0"0"-7337"0,0 0-761 16,0 0-607-16,0 0-417 0,0 0-544 15,-17 0-232 1,17 0-256 0,0 2-240-16,0-2 24 15,0 4-144-15,0-4 72 0,0 0-8 16,8 0 32-16,8 0 32 0,8-22 64 15,8-14-104-15,7-17-96 0,-7-10-256 32,-1-33-216-32,-14 7-216 15,-9-10 152-15,-8 4-136 16,0 26 528-16,-15-4 144 0,-9 15 152 16,-1 20 408-16,1 13-72 15,0 18-272-15,0 7-216 0,1 23-104 31,-1 21-8-31,0 24 64 16,17 26 48-16,7 33 0 0,7 29 0 16,25 6 16-16,7-10 88 15,-15-22-32-15,-7-35-56 0,-10-21-16 16,-7-24-512-16,0-5-88 31,-24-4-200-31,0-6-232 16,-15-3-233-16,0-27 73 0,-2-5 104 15,2-21-72-15,7-21 423 16,0-5 737-16,23-4 176 0,2 4 769 0,7-1 263 16,0 1-328-1,7 2-56 1,17 7-352 0,8-1-176-16,9 5-104 0,5 5-120 15,10 3-72-15,9 4-360 0,6 7-840 0,26 2-1016 16,-27 7-873-16,-6-1-5753 15</inkml:trace>
  <inkml:trace contextRef="#ctx1" brushRef="#br0" timeOffset="1">21769 6381 9618 0,'0'0'3168'0,"0"0"-1079"15,0 0-817-15,0 0-576 32,0 0-472-32,0 0-152 15,0 0-8-15,16 32 88 0,1-16-144 16,5-4 80-16,-5-8 168 15,7-4-88-15,1 0-160 16,-3-6-8-16,-13-20-56 0,6-6-200 16,-6 1 16-1,-9-4 240-15,0 6 40 16,-16 4 360-16,-1 9 136 0,-5 10 177 16,-3 6-225-16,9 3-480 15,-9 25-8-15,11 17-8 16,6 8-56-16,8 8 64 15,0-1 64-15,22-6-64 16,12-9-424-16,12-13-489 16,34-26-1111-16,-7-6-769 0,-10-13-2408 15</inkml:trace>
  <inkml:trace contextRef="#ctx1" brushRef="#br0" timeOffset="2">22271 6039 6889 0,'0'0'2833'16,"-7"-143"-993"-16,-1 104 1977 0,-9 8-993 15,10 2-695 1,-1 10-801-16,-1 19-704 0,9 0-624 16,-7 35-256-16,7 38 208 0,0 35 48 31,16 29 16-31,7-11 32 16,1-20 32-16,-7-36-80 0,-10-23-528 15,10 1-760-15,-2 2-1105 16,2-8-1728-16,-10-21-2048 0</inkml:trace>
  <inkml:trace contextRef="#ctx1" brushRef="#br0" timeOffset="3">22247 6407 11106 0,'0'0'2456'16,"0"0"-879"-16,0 0-753 15,0 0-824-15,0 0-856 16,167-57-1257-16,-111 45-3848 15</inkml:trace>
  <inkml:trace contextRef="#ctx1" brushRef="#br0" timeOffset="4">22693 6109 11042 0,'0'0'3249'16,"0"0"-385"-16,0 0-959 15,0 0-1049-15,0 0-856 0,0 0-136 16,0 0 128-16,0 54 8 15,0-20-8-15,0-2-24 16,17-7-576-16,7-2-241 0,0-11-335 31,30-12-856-31,-13-3-313 16,-2-16-2208-16</inkml:trace>
  <inkml:trace contextRef="#ctx1" brushRef="#br0" timeOffset="5">22941 6092 6025 0,'0'0'4433'16,"0"0"-2529"-16,0 0-256 0,0 0-95 15,0 0-889-15,0 0-424 16,-49-19-168-16,42 19-64 15,-10 4 40-15,2 8-32 0,-1 8 32 32,-9 5 168-32,10 4 64 15,-1 8-80-15,8 8-24 16,-7-1-8-16,15-2-88 0,0-5-32 16,8-1-40-16,23-11 16 15,1-13-24-15,7-8-400 0,10-4-240 31,-9-23-280-31,7-18-128 0,-15-9 464 16,1-17 376-16,-11-6 151 0,-5-9 57 16,0 2 57-16,-17 4 383 15,7 12 1240-15,1 14 144 16,-8 11-223-16,0 17-569 16,0 7-232-1,7 11-248-15,-7 4-552 0,0 0-120 16,10 19-248-16,4 16 272 0,3 9 96 15,-2 14 48-15,9-5-48 16,-7 5 0 0,7-7 104-16,-9-4-104 15,2-15 0-15,-2-3-8 16,-6-14-88-16,6-8-96 16,-8-7 192-16,10 0 0 0,0-16 0 15,-2-7 72-15,1 1-72 16,-1 7 0-16,-5 5-8 0,-3 4 0 31,-7 6-88-31,7 0-80 16,1 9-160-16,9 17 208 0,7 2 112 15,0-2-216-15,39-8-640 16,-7-7-1681-16,0-11-4400 0</inkml:trace>
  <inkml:trace contextRef="#ctx1" brushRef="#br0" timeOffset="6">24686 6039 15619 0,'0'0'4265'0,"0"0"-3017"0,0 0 96 16,0 0-968-16,0 0-368 15,184-35 0-15,-17 22-8 0,8-6-416 32,8-3-672-32,-55-1-1881 15,-41 5-4832-15</inkml:trace>
  <inkml:trace contextRef="#ctx1" brushRef="#br0" timeOffset="7">26009 5315 12994 0,'0'0'2849'15,"0"0"-257"1,0 0-991-16,0 0-897 0,0 0-264 15,0 0-352-15,0 0-88 16,-25-33-144-16,25 33 0 16,0 4 40-16,0 2 104 15,0 7 40-15,0 0 88 0,0 3 72 16,0 5 8-16,0 9-8 16,0 11-48-1,0 12-8-15,10 11-8 16,5 13-64-16,-8 5-64 15,2-3 88-15,-1 4-40 16,-1-1-40-16,2-12-16 0,-1-6-344 16,-1-13-16-16,-7-16 120 0,0-10 112 31,0-16 128-31,0-9 0 16,0 0 536-16,-7-25-112 15,-1-10-96-15,8-6-136 0,0-4-24 16,8 4-160-16,24 3-8 0,-1 6 0 15,18 10-264-15,6 6-376 16,1 7-104 0,0 9-384-16,-10 0-48 15,-5 22-209-15,-9 10 289 16,-8 3 272-16,-16 2 536 0,-8 2 144 16,-15-4 144-16,-9-7 24 15,-17 1 48-15,2-14 128 16,-2-2-104-16,18-13-96 15,7-3-696-15,16-16-3497 16</inkml:trace>
  <inkml:trace contextRef="#ctx1" brushRef="#br0" timeOffset="8">26637 5832 10138 0,'0'0'4105'0,"0"0"-2193"16,0 0-296-16,0 0-1184 0,0 0-280 15,0 0-152-15,90 57-96 16,-75-8 88-16,1 1 8 31,-8 7-8-31,-8-3-56 0,0 0-232 16,0-10-8 0,-17-8 184-16,-5-15 88 0,12-5 32 0,-5-13 328 15,6-3 560-15,9-6 169 31,0-26-545-31,0-6-456 0,17-13-56 16,22-3-216-16,2 1-360 16,15 8 192-16,-8 4 160 0,-9 12 152 15,-7 7 64-15,-8 6-56 0,0 7 55 16,-9 5-63 0,-6 4-136-16,6 7-40 15,-15 12 176-15,8 6-120 16,-8 7 144-16,0-3-8 0,-8-4-1624 15,-7-6-937-15,-1-9-3264 16</inkml:trace>
  <inkml:trace contextRef="#ctx1" brushRef="#br0" timeOffset="9">27115 5505 10578 0,'0'0'1448'15,"0"0"-1448"-15,0 0-1568 32,0 0-4698-32</inkml:trace>
  <inkml:trace contextRef="#ctx1" brushRef="#br0" timeOffset="10">27181 5772 11226 0,'0'0'3257'15,"0"0"-1705"-15,0 0-448 16,0 0-864 0,0 0 56-1,0 0-16-15,14 108-16 0,-4-64-56 16,-3 0 8-16,1 4-135 0,-8 0-81 15,7-3 80-15,-7-1-64 0,9-9 40 16,-9-7-56-16,0-5-273 31,0-10-415-31,0-4-480 16,0-9-856-16,0 0-233 0,0 0-872 16</inkml:trace>
  <inkml:trace contextRef="#ctx1" brushRef="#br0" timeOffset="11">27404 5927 280 0,'0'0'7801'0,"0"0"-4848"16,0 0-137-16,0 0-167 0,0 0-825 0,0 0-455 16,56-70-729-16,-41 67-248 15,1-3-256 1,-1 6-96 0,9 0-40-16,-7 9-104 0,7 14-32 15,-9 6 88-15,2 2 40 0,-2 7-56 16,2-3-32-16,-10-3-320 0,10-7-232 15,-2-3-185-15,1-12-455 32,16-10-1032-32,-8-3-249 15,8-19-3880-15</inkml:trace>
  <inkml:trace contextRef="#ctx1" brushRef="#br0" timeOffset="12">27953 5835 8529 0,'0'0'2513'15,"0"0"-49"-15,0 0 9 31,0 0-977-31,0 0-728 0,0 0-760 16,0 0 48-16,0 0-56 16,-103 83 16-16,94-38-16 15,9-1-224-15,0-6-632 0,9-13-520 16,6-9 240-16,2-13 552 31,-2-3 367-31,2-9 217 0,-3-14 193 16,-4-5 975-16,-10-1 264 0,0 4 160 15,0 6-95-15,0 9-313 16,0 7-480-16,0 3-704 0,0 13-336 16,0 22 216-1,-10 13 120 1,10 12-96-16,0 4-560 0,0 6 40 16,0-1-520-16,0-5-601 15,17-10 313-15,-9-7 848 16,-8-12 576-16,0-9 40 0,-8-14 1200 0,-23-6 576 31,-18-6-415-31,1 0-289 16,1-8-416-16,6-12-696 0,10-18-24 15,7 6-1976-15,24-3-5658 16</inkml:trace>
  <inkml:trace contextRef="#ctx1" brushRef="#br0" timeOffset="13">29021 5140 9418 0,'0'0'3008'0,"0"0"-815"16,0 0 551-16,0 0-1071 16,0 0-569-16,0 0-304 0,-25-41-360 31,25 41-184-31,0 0 0 16,0 0-112-16,0 0 48 0,0 0 104 15,0 0-96-15,0 0-56 16,0 0 0-16,0 0-24 15,0 0 0-15,0 0 0 0,0 0-47 32,0 0 23-32,0 0 8 0,0 0-16 15,0 0-80-15,0 0 56 16,0 0-56-16,0 0-8 16,0 0 0-16,0 0-16 0,0 0-56 15,0 0-24-15,0 0 40 31,0 0-32-31,0 0 8 0,0 0 31 0,0 0 33 16,0 3 16-16,0 0-16 16,0 1 16-16,0-2 0 15,0-2 0-15,0 0 8 0,0 0 0 16,0 3-8 15,0-3 8-31,0 0 0 0,0 0 0 0,0 0-8 16,0 0 8-16,0 0 41 0,0 0-33 15,0 0-8-15,0 0 0 16,0 0-8-16,0 0 48 16,0 0-40-1,0 0 40-15,0 0-40 16,0 0-8-16,0 0 16 16,0 0-8-16,0 0-8 0,0 0 0 15,0 0 8-15,0 0-8 0,0 0 0 16,0 0 8-16,0 0-8 31,0 0 8-31,0 0 0 16,0 0-8-16,0 0 8 0,0 0-8 15,0 0 0-15,0 0 0 16,0 0 8-16,0 0-8 16,0 0 0-16,0 0 0 0,0 0 0 31,0 0-8-31,0 0 8 15,0 0-8-15,0 0 8 0,0 0 0 0,0 0-48 16,0 0-16 0,0 10-16-16,0 6-17 0,0 10 97 0,0 15 8 15,0 6-8 17,0 20 8-32,-7 22 40 0,-1 0-48 15,-8 10 0-15,8 5 0 0,1-21 17 0,-2 5-9 16,1-5-8-1,8-13 0-15,0-16-73 0,0-10-295 0,0-12-640 32,0-25-672-32,0-7-1433 15,0 0-944-15</inkml:trace>
  <inkml:trace contextRef="#ctx1" brushRef="#br0" timeOffset="14">28717 5826 11258 0,'0'0'4281'0,"0"0"-2625"16,0 0-712-16,0 0-744 15,0 0-200-15,153-6-24 0,-73-1-696 16,-9-6-304-16,9-9-72 31,-17-6 8-31,-15-13 7 16,-9-14 457-16,-15-8 536 0,-14-4 88 15,-10-3 328-15,0 13 544 16,0 13 1097-16,-17 9-385 0,10 16-199 0,-3 12-289 16,3 7-744-1,-1 19-352 1,1 25-72-16,-2 21 72 16,9 11 0-16,0 9 0 0,16-2 0 15,16-7 16-15,-8-12-8 16,8-11 56-16,-8-14-64 0,8-17-56 0,-18-13 48 31,20-9-40-31,-12 0 48 16,2-18 48-16,1-11 32 15,-9-1 16-15,-8 6 392 0,-1 5 312 16,-7 6-168-16,0 10-104 16,0 3-528-16,0 0-48 0,0 22-240 31,10 7 224-31,4 6 64 15,3 3-160-15,7-3-320 0,-1-7-104 16,18-9-64-16,-10-6 144 16,1-13 48-16,0 0 112 0,-8-10 344 15,-8-12 0-15,-8-3 360 32,-8-1 384-32,0 10-32 15,0 1-104-15,0 5-80 0,0 10-288 16,0 0-240-16,0 0-432 15,0 16 16-15,0 6 24 0,0 0-584 16,0 4-809-16,0-7-1351 31,0-10-2297-31</inkml:trace>
  <inkml:trace contextRef="#ctx1" brushRef="#br0" timeOffset="15">29858 5581 2696 0,'0'0'10058'16,"0"0"-8858"-16,0 0-1200 16,0 0-840-16,0 0-848 0,0 0-4185 15</inkml:trace>
  <inkml:trace contextRef="#ctx1" brushRef="#br0" timeOffset="16">30049 5829 12242 0,'0'0'3129'16,"0"0"-753"-16,0 0-1464 0,0 0-815 16,0 0-97-16,0 0 0 31,0 0 0-31,0 0 0 16,47 80-73-16,-30-78-103 0,7-2 16 15,0 0 152-15,-9-2 8 16,9-15 0-16,0-2 0 0,-7 7 0 15,-2-1 96-15,-8 4 209 16,3 2-89 0,-3 7-128-16,-7 0-88 15,15 0-184-15,2 3 112 16,-1 10-193-16,16 0-655 0,0-1-624 16,16-8-601-16,-1-4-191 15,1 0 47-15,-9-13 1161 16,2-16 1128-1,-9-2 520-15,-16-1 937 0,-1-2 679 16,-7 5 201-16,-8 2 63 0,0 9-495 16,0 8-625-16,-15 10-528 15,-2 0-752-15,10 13-56 16,-1 16-56 0,-1 2-112-16,9 1-368 15,0 0-360-15,9-7-385 0,15-9-191 16,-1-9 128-16,1-7 760 15,-7 0 391-15,-10-13 249 16,0-6 473-16,-7 0 991 0,0-3 72 31,0 6-95-31,0 9-345 16,0 4-520-16,0 3-576 0,0 13-184 16,0 19 72-16,0 15 40 15,17 10-112-15,7 7-616 31,15 9-457-31,2 3-951 0,-2-3-225 0,0 4-287 16,-14-14-577-16,-1-6 312 16,-24-9 2985-16,0-16 1297 0,-32-14 1511 15,-7-8-119-15,-17-7-145 16,-9-3-295-16,9 0-913 16,10-16-448-16,14 1-448 15,32-17-440-15,0 3-864 16,23-3-4377-1</inkml:trace>
  <inkml:trace contextRef="#ctx1" brushRef="#br0" timeOffset="17">31698 5187 13474 0,'0'0'2793'0,"0"0"-192"15,0 0-1137-15,0 0-1368 0,0 0-96 32,0 0-8-32,0 0 8 15,-71 128 80-15,78-84-16 0,18-3-64 16,6-3-64-16,8-9-112 16,-5-4-192-16,-12-8 88 15,-5-8 144-15,-10 0 48 0,-7-5 16 31,0 8 72-31,-15 7 144 16,-16 10 528-16,-10 9 24 0,2 6-320 0,7 1-232 16,8 3-80-16,16 2-56 15,8-9 64 1,0 1-64-16,23-10-8 0,8-7 0 16,3-13-112-1,-2-8-312 1,7-4-264-16,-8 0 24 0,-14-4 448 0,-2-1 216 15,-6 1 432-15,-9 4-72 0,0 4-360 16,0 18-216-16,0 13 152 16,0 6 64-1,0 9 0-15,0 2-192 16,8 14-1409-16,16-12-1519 16,-9-13-3130-16</inkml:trace>
  <inkml:trace contextRef="#ctx1" brushRef="#br0" timeOffset="18">26790 6763 13826 0,'0'0'2841'0,"0"0"-224"0,0 0-1129 15,0 0-512-15,0 0-760 16,0 0-216-16,-17 0-184 0,17 76 152 16,0 32 24-16,9-3 8 15,-1-10 0 1,-8-16 80 0,7-25-72-16,-7 0-8 0,0-3-472 15,8-16-816-15,1-14-1009 0,6-14-663 16,17-7 791-16,9-28-143 0,7-14 247 15,6-8 1289 1,2-4 776-16,-8 4 1216 16,-7 4 649-16,-19 11 183 15,2 7 25-15,-14 12 183 16,-10 6-239-16,0 10-1145 0,0 0-752 16,0 13-120-16,-24 19-8 15,-8 6 8 1,-2 3 72-16,3 7-64 15,-1-3 40-15,8-8-48 16,17 5-80-16,7-3 80 0,0-5 0 16,7-6-48-16,34-6-72 15,5-6-32-15,10-9-192 16,17-7-224 0,7 0-49-16,0-25-175 15,-9-7 280-15,-8-6 232 16,-7-7 208-16,-15-3 72 0,-17 1 280 15,-17-1 1080-15,-7 7-79 0,0 2-321 16,-24 14-256-16,0 6-248 16,-8 10-272-1,1 9-144-15,-1 9-40 16,8 20-96-16,7 13 88 16,10 2-48-16,7 3 48 0,0-2 8 15,24-4-200-15,15-6-32 0,9-10-88 16,1-5-48-1,6-14 80 1,9-6-128-16,-1-6-104 0,-7-22 208 16,-8-8 200-16,-9-5 64 15,-5-7 48-15,-20 1 104 0,-14 5 488 16,0 0 144-16,0 10 24 16,-31 11-192-1,7 15-320-15,-15 6-248 16,7 3-16-16,0 21-80 15,8 18 40-15,15 4 8 0,9 4-200 16,9-6-400-16,30-3-208 16,17-5-593-16,39-18-807 0,2-11-881 31,-17-7-3168-31</inkml:trace>
  <inkml:trace contextRef="#ctx1" brushRef="#br0" timeOffset="19">28375 7185 11922 0,'0'0'2985'0,"0"0"215"0,0 0-1663 16,0 0-817 0,0 0-720-1,0 0-48-15,0 0 48 0,0 0 0 16,-71 165 0-16,71-95 0 0,0-4 0 16,8 4-160-16,8-9-384 15,-8-11-344-15,-8-9-89 16,7-13-79-16,-7-14-208 15,0-11 1264-15,0-3 112 16,-15-22 696-16,-1-20 208 16,-1-8-216-16,-5-17 33 0,12-9-193 15,10 0-264-15,0-1-136 16,10 8 72 0,12 8-136-16,11 13-56 15,-1 11-120-15,7 15-64 16,10 9-408-16,-10 13-64 15,-8 0-72-15,1 22-225 0,-15 10 185 16,-10 6 320-16,-7 1 160 0,-15-5 168 31,-9-3 0-31,-8-2 72 16,1-7-72-16,14-3-224 16,10-6-2728-16,7-7-4098 0</inkml:trace>
  <inkml:trace contextRef="#ctx1" brushRef="#br0" timeOffset="20">29156 7020 17323 0,'0'0'2217'16,"0"0"-337"-16,0 0-1392 15,0 0-488-15,0 0-48 16,0 0 48-16,32 152-48 15,-15-95 24 1,-10-9-800-16,1-4-504 16,1-9-1185-16,-2-16-1632 0,1-6-2368 0</inkml:trace>
  <inkml:trace contextRef="#ctx1" brushRef="#br0" timeOffset="21">29307 6702 4424 0,'0'0'10787'0,"0"0"-9259"15,0 0-992-15,0 0-536 0,0 0-1848 16,56 32-577-16,-32-13-3784 0</inkml:trace>
  <inkml:trace contextRef="#ctx1" brushRef="#br0" timeOffset="22">29530 6528 14931 0,'0'0'2896'0,"0"0"-303"16,0 0-1265-16,0 0-848 16,0 0-480-16,-24 15-264 15,24 36 256-15,0 19 8 0,0 12 0 16,0 11 8-16,0 2-8 0,0-3-96 15,9-6-680-15,-9 3-1144 0,8-19-2561 32,-8-23-2289-32</inkml:trace>
  <inkml:trace contextRef="#ctx1" brushRef="#br0" timeOffset="23">29474 7207 12306 0,'0'0'4953'16,"0"0"-3200"-16,0 0-57 16,0 0-1208-16,0 0-488 15,177-121-872-15,-89 102-2113 0,-10-3-5073 0</inkml:trace>
  <inkml:trace contextRef="#ctx1" brushRef="#br0" timeOffset="24">30559 6833 14251 0,'0'0'2872'0,"0"0"-23"0,0 0-1425 0,0 0-792 16,0 0-400-16,0 0-232 15,-128-29-144 1,89 51 136 0,7 13 0-16,-16 0 0 0,16 9 0 15,0 1-8-15,16 5 8 16,1-2-40-16,15-3 32 0,0-5-80 15,15-4 16-15,16-7-56 0,10-10-240 32,6-10-128-32,9-9-224 15,-8 0-633-15,0-22-71 0,-9-13 408 16,-14-4 600-16,-1-2 424 16,-17 0 856-16,-7 6 880 0,0 11-47 15,0 4-681-15,0 10-328 31,0 10-632-31,0 0-48 0,0 16-120 16,0 9-24-16,0 1 8 16,17 2-192-16,15-2-256 0,-1-10-16 15,1-7-416-15,16-9-505 16,1 0-607-16,-10-19 399 31,0-13 617-31,-6-12 536 0,-18 0 576 16,2-7 680-16,-10 3 488 15,-7 7 1001-15,0 3 39 0,0 12-471 0,0 7-665 16,-7 9-440 0,-3 10-472-16,3 0-160 15,7 10-200 1,-7 13-24-16,7 9 8 0,0 5-24 16,7 4-32-16,17 1-184 15,8-4-208-15,9 0-721 0,5 4-815 16,-5-4-1-16,-2-4 257 0,-15-5 792 31,-9-4 784-15,-5-5 368-16,-10-8 216 0,0-2 1072 0,-25-1 160 15,-6-3-519-15,7 4-81 16,-8-3-464-16,8-1-384 0,7 0-432 16,17-6-1673-16,0 0-3696 15</inkml:trace>
  <inkml:trace contextRef="#ctx1" brushRef="#br0" timeOffset="25">31467 6975 11522 0,'0'0'2040'15,"0"0"-1431"-15,0 0-593 0,0 0-16 16,0 0 8-16,0 137-8 0,0-81-273 15,0-11-1263-15,0-6-2617 0</inkml:trace>
  <inkml:trace contextRef="#ctx1" brushRef="#br0" timeOffset="26">31865 6366 12378 0,'0'0'4889'0,"0"0"-2608"0,0 0-305 16,0 0-1720-16,0 0-256 31,0 0-104-31,0 0 104 0,-24 145 64 16,16-71 0-16,1-1-16 15,7 3-48-15,0 0-8 16,0-9 8-16,0-13 8 0,0-10-8 15,0-12-88-15,0-15-208 16,0-12-128 0,7-5 312-16,1-5 112 15,-8-15 88-15,0-2-80 0,0-4 0 16,0 6 40-16,0 8 40 16,-15 9-88-16,-2 3-64 0,-7 10-184 15,2 18 104 1,-2 14 72-16,7 2 24 15,9 4 32-15,1 2 8 0,7-11-208 16,0-8 8-16,15-5-328 16,9-13-288-16,-7-11 191 15,5-2 257-15,2 0 176 0,-7-13 200 32,-2-4 144-32,-6 3 288 0,6 1 64 15,-6 4-183-15,6 3-217 16,2-1-56-16,-2 4-40 15,17 3-48 1,-8 0-24-16,0 0-160 0,17 0-161 0,-10-7 1 31,-6-5-24-31,6-7 264 0,-8-13 152 16,10-6 168-16,-18-9 448 16,-8-7 73-16,10-3-73 15,-17-1-72-15,0 7-112 0,0 10 496 16,0 13-176-16,0 11-368 31,-17 12-384-31,-5 5-136 0,-2 15-96 0,0 20 160 16,-8 10 0-16,15 12-16 15,10 3-16-15,7 0-112 16,0-5-384-16,7-11-192 0,34-15-993 16,-9-7-1143-1,0-19-3073 1</inkml:trace>
  <inkml:trace contextRef="#ctx1" brushRef="#br0" timeOffset="27">31634 6648 5049 0,'0'0'10082'15,"0"0"-8762"-15,0 0-976 32,0 0-344-32,0 0-992 0,0 0-3577 15</inkml:trace>
  <inkml:trace contextRef="#ctx1" brushRef="#br0" timeOffset="28">20790 9138 15915 0,'0'0'2216'0,"0"0"-543"32,0 0-817-32,0 0-848 15,0 0-8-15,8 107 8 0,-1-12 144 16,0 26-56-16,3 19-80 15,-10-10 48-15,0-25-16 0,0-35-40 0,0-16-8 16,-10-1-240 0,3 2-640-1,-8-5-849-15,-2-21-1095 16,-14-32 319-16,7-26-151 0,7-15-3034 16</inkml:trace>
  <inkml:trace contextRef="#ctx1" brushRef="#br0" timeOffset="29">20766 9321 5673 0,'0'0'6329'16,"24"-101"-3776"-16,-9 47-345 16,9 0-680-16,8 13-791 0,-8 19-577 15,8 12-160-15,-1 10-288 16,1 22-1-16,-8 20-71 0,0 12 120 31,-16-1 48-31,-8 8 80 16,0-7-24-16,-25-7 136 0,3-6 112 15,-11-9 88-15,1-6-8 16,10-10-96-16,5-10 8 0,17-6-104 16,7-10-456-16,18-18-2640 31,14-5-3802-31</inkml:trace>
  <inkml:trace contextRef="#ctx1" brushRef="#br0" timeOffset="30">21203 9192 9025 0,'0'0'4025'0,"0"0"-952"15,0 0-1225-15,0 0-1480 16,0 0-360 0,0 0-8-16,0 0 200 15,-24 104 25-15,24-66-129 0,0-3-16 16,9-3 8-16,15-4-80 16,-1-6-8-16,1-12-304 0,8-10-89 15,-8 0-47 1,7-10 232-16,-14-12 208 15,0 0 0 1,-10 3 448-16,1 0 297 0,-8 7-105 16,0 8-144-16,0 1-208 0,0 3-288 15,0 0-384-15,0 13-32 0,7 9 352 32,-7 6-264-32,9-2-529 15,6-4-15-15,2-9-72 16,-2-9 56-16,17-4 496 0,1-17 160 15,6-22-344-15,-7-11 119 0,9-10-103 16,-10-10 296-16,1-9 136 31,-17-4 112-31,9-3 16 16,-15 4 168-16,-1 6 376 0,-8 15 897 16,0 13 599-16,0 17-704 15,0 15-399-15,0 13-225 0,0 3-712 16,0 29-384-16,0 15 352 31,0 16 32-31,0 10 104 0,0 10 56 16,0 2-80-16,0 1-72 0,0-4 0 15,0-5-8-15,0-8-552 16,0-12-1065-16,24-16-759 0,0-16-681 16,8-12-4168-16</inkml:trace>
  <inkml:trace contextRef="#ctx1" brushRef="#br0" timeOffset="31">22040 8645 10506 0,'0'0'4297'31,"0"0"-1345"-31,0 0-639 16,0 0-1305-16,0 0-888 0,0 0-120 0,0 0-104 16,0 76 104-16,0-15 104 15,0 8 16-15,0 11 24 0,0 3-72 16,0-1 32 15,-7-3-104-31,7 17-448 0,7-20-1208 16,17-22-3721-16</inkml:trace>
  <inkml:trace contextRef="#ctx1" brushRef="#br0" timeOffset="32">23698 9407 13114 0,'0'0'3905'0,"0"0"-1496"0,0 0-1137 16,0 0-624-16,0 0-648 15,0 0 8-15,119 3 88 16,-56-3 0-16,10 0-96 0,-1 0-288 31,16-3-1008-31,-18-12-1089 16,-6-2-2880-16</inkml:trace>
  <inkml:trace contextRef="#ctx1" brushRef="#br0" timeOffset="33">24749 8868 12778 0,'0'0'4457'0,"0"0"-1904"16,0 0-1233-1,0 0-1304-15,0 0-16 0,0 0 0 16,9 111 8-16,-1-41 160 16,-1 12 40-16,-7 9-200 15,8 5 48 1,-8-4 40-16,0 4-96 16,0-17 0-16,-8-6-72 15,-7-13-128-15,-1-12-72 0,-1-20 0 16,-5-11 272-16,5-15 80 15,-7-2 232-15,-1-21 200 0,11-14-192 16,6-4 160-16,-1-5-144 16,9 6-216-16,9 3-120 15,23 3-152-15,14 10 56 0,3 3-192 32,14 9-216-32,-7 7 64 15,9 3-96-15,-19 7-336 0,3 21 136 16,-18 7-129-16,-14 2 265 15,-17 2 128-15,0-4 472 16,-24 0 0-16,-8-6 432 0,-16-7 160 16,-1-3-151-1,10-3-121-15,-2-10-224 16,19-3-96-16,13-3-24 0,9-19-905 16,17-6-4216-16,14-7-6913 15</inkml:trace>
  <inkml:trace contextRef="#ctx1" brushRef="#br0" timeOffset="34">25156 9455 1176 0,'0'0'10834'0,"0"0"-7825"15,0 0-193-15,0 0-1783 32,0 0-761-32,0 0-272 0,0 0 0 15,0 0-160-15,136 55 152 16,-121-5 0-16,2 7-40 0,-17 0-273 15,0-3-183-15,0 0 56 16,0-3 32-16,-17-10 112 16,2-7 136-16,-9-8 112 0,15-13 56 31,-6-13 0-31,7 0 600 16,-1-19 0-16,9-16-200 0,0-16 57 15,0-3-137-15,17 0-224 16,7 1-96-16,8 5 0 15,-1 7 0-15,1 6-16 0,9 6-40 16,-9 7 48 0,-8 9-8-16,-2 7-32 15,2 6-72-15,-7 0-185 16,-2 3 153-16,2 17 80 0,-10 1-56 16,2 1-8-16,-9 4-184 15,0 0-384-15,0-9-608 16,-16 3-328-1,-9-7-729-15,10-7-2048 0</inkml:trace>
  <inkml:trace contextRef="#ctx1" brushRef="#br0" timeOffset="35">25499 9242 12818 0,'0'0'3809'16,"0"0"-1568"-16,0 0-1001 0,0 0-1240 15,0 0-1857-15,24 7-1335 32,-9 18-1473-32</inkml:trace>
  <inkml:trace contextRef="#ctx1" brushRef="#br0" timeOffset="36">25722 9506 8737 0,'0'0'5394'0,"0"0"-2570"0,0 0-1248 31,0 0-1079-31,0 0-217 0,0 0 32 16,24 104-24-16,-16-65-184 15,-1-5-104-15,2 1 64 0,-1-6-56 16,-8-7 8-16,0-9-8 16,7-7 0-16,-7-6 40 15,8 0 256-15,8-19 176 16,1-10-360-1,6-12-120-15,1 3-88 0,7 3 0 16,-6 7-8-16,-9 5 80 0,-8 11 16 16,-1 9-112-16,-7 3-112 15,9 0-808 1,-1 15 47-16,-1 11-23 16,18 9-1224-16,-1-10-489 15,7-3-2064-15</inkml:trace>
  <inkml:trace contextRef="#ctx1" brushRef="#br0" timeOffset="37">26271 9439 7561 0,'0'0'6986'16,"0"0"-4466"-16,0 0-223 0,0 0-1617 16,0 0-576-16,-71 12-96 15,54 30 80-15,17-1-88 0,0 0-16 31,0-6-328-31,0-9-96 0,10-11 160 16,5-8 208-16,-8-7 72 16,10 0 416-16,-10-16 48 0,3-4 136 15,-3-1 0-15,0 2-64 16,1 3-48-16,1 10-96 16,-9 6-392-1,8 0-72-15,-8 15-320 16,7 17 224-16,2 16 88 0,-1 9-136 15,-1 13-104-15,1 9-280 0,1 23-16 16,-2-10-208 0,1 6-169-16,-8-5 305 15,0-27 192-15,-24 4 304 16,-8-23 192-16,-7-15 448 16,-9-19 776-16,-8-13 217 15,0 0-153-15,9-19-360 0,14-10-448 16,11-5-168-16,12-11-312 0,42-31-664 31,16 10-1528-31,8-4-6298 0</inkml:trace>
  <inkml:trace contextRef="#ctx1" brushRef="#br0" timeOffset="38">27435 9185 11626 0,'0'0'3969'15,"0"0"-945"-15,0 0-1751 0,0 0-457 16,0 0-648-16,0 0-168 0,0 0-8 31,-119 60 8-31,86 5 40 16,18 10 56-16,-2 4-88 0,17 1 56 15,0-7-128-15,32-9 16 0,16-11-552 16,1-14-232-16,14-24-593 16,0-11 9-16,2-4 264 31,-1-35 264-31,-9-16 159 0,-6-16 729 15,-10-12 88-15,-8-7 753 16,-6-6 295 0,-18 9-224-16,2 17 600 0,-1 15-63 0,-8 19-105 15,0 20-592-15,0 12-728 32,0 6-24-32,0 29-272 0,7 15 264 15,10 14 8-15,-2 9 0 16,2-3 96-16,7 0-96 0,-2-13-32 15,12-7-360-15,-12-14-208 16,2-17-104 0,-7-9 88-16,-2-10 288 15,9-10 328-15,-7-22 136 0,-2-6-88 16,1-3 48-16,1-1 16 16,-10 10 184-16,1 7 32 0,-8 6 32 15,0 13-24-15,7 6-336 0,-7 0 0 31,0 12-360-31,10 17 232 16,5 7-56-16,1 1-464 0,-1-2-729 16,34 0-1151-16,-9-10-73 15,-8-12-1744-15</inkml:trace>
  <inkml:trace contextRef="#ctx1" brushRef="#br0" timeOffset="39">28472 9363 10522 0,'0'0'2672'0,"0"0"305"16,0 0-1969-16,0 0-712 16,0 0-136-16,0 0-112 31,-73 133-48-31,73-92-216 0,8-6-480 16,16-9-368-16,7-11-96 15,1-15-129-15,2 0 129 0,-3-8 368 16,1-22 488-16,-8 2 304 15,-17-4 688-15,10 4 696 16,-9 9-63 0,-1 2 415-16,-7 8-720 0,0 6-304 15,7 3-712-15,-7 3-272 16,0 16-24-16,10 7 280 0,-3 5-32 16,1 1 40-16,16-3-424 15,-7-3-360 1,7-11-400-16,-2-6-17 15,2-9-191-15,0 0 248 0,-7-3 424 16,-2-16 544-16,2-6 184 16,-2 3 784-16,-6-1 1032 0,-2 4-487 15,1 7 263-15,-1-1-688 32,3 10-792-32,-3 3-112 15,10 0-536-15,-2 0-328 0,9 13-72 16,15 6-857-16,2-1-607 0,-2-5-4234 15</inkml:trace>
  <inkml:trace contextRef="#ctx1" brushRef="#br0" timeOffset="40">29372 9315 8673 0,'0'0'4265'0,"0"0"-1648"15,0 0-17-15,0 0-1415 16,0 0-1089-16,0 0-32 15,0 0-128 1,-97 77-16-16,90-24-601 0,7 5-807 16,0-4-632-16,7-4-321 15,25-12-463-15,-8-15-1921 0</inkml:trace>
  <inkml:trace contextRef="#ctx1" brushRef="#br0" timeOffset="41">29387 9594 7273 0,'0'0'3145'0,"0"0"800"0,0 0-1673 0,0 0-224 15,0 0-663-15,0 0-609 16,7-88-776-16,3 88-296 0,-3 25 88 16,1 10 136-1,8 9-96 1,-1 7-312-16,9 10-112 16,-7 2-617-16,-2 4-367 0,2 3-424 15,-10-4 7-15,-7 1 257 0,0-10 439 16,-24-6 41-16,-15-13 464 15,-17-6 472-15,-7-13 320 32,7-16 392-32,0-3 952 0,8-3 545 15,16-20 255-15,25-5-383 16,7-4-609-16,0-6-568 16,39-3-584-16,17-3-376 0,16-10-224 15,6-7 40-15,19-6 200 31,-2-9-497-31,-7-6-303 0,1-11 168 16,-18 2 472-16,-8 2 520 16,-15 3 1136-16,-16 10 976 0,-15 9 1705 15,-17 13-1528-15,0 16-809 0,-10 13-840 16,-12 12-328 0,-12 13-312-1,3 6 0-15,-1 26 0 0,8 16 0 16,9 6 0-16,6 6 80 15,9 0-64-15,0-6 40 0,9-6-56 16,15-10-312-16,8-6 16 0,0-16-320 31,-1-4-8-31,8-6 152 16,-5-2 160-16,-3-1 0 0,1 0 40 16,-8 7-24-16,0-1-321 15,-16 7 129-15,-1 4 152 0,-7 1 96 16,0 4 168-16,-7 2 72 31,-25-2 256-31,1 0 400 0,-3-6-111 16,-5-3-217-16,7-6-232 15,8-10-96-15,0 0-937 16,17-10-4448-16</inkml:trace>
  <inkml:trace contextRef="#ctx1" brushRef="#br0" timeOffset="42">30926 9283 12394 0,'0'0'4001'0,"0"0"-1288"0,0 0-993 16,0 0-800-16,0 0-480 31,0 0-336-31,0 0-32 0,0 0 24 15,126-3 40-15,-53 3-56 16,7 0-80-16,-10-2-432 16,3-8-816-16,-2-13-824 0,-23 4-2073 15,-16 0-1793-15</inkml:trace>
  <inkml:trace contextRef="#ctx1" brushRef="#br0" timeOffset="43">31236 8982 12290 0,'0'0'4121'0,"0"0"-1192"0,0 0-1193 0,0 0-896 16,0 0-840-16,0 0-88 16,0 15-184-16,8 21 272 15,-8 11 96-15,7 7 32 16,-7 9-40-1,0 1-88-15,0 3 0 16,-7 15-664-16,-1-18-2009 0,-8-13-4648 0</inkml:trace>
  <inkml:trace contextRef="#ctx1" brushRef="#br0" timeOffset="44">25108 11179 7937 0,'0'0'2473'0,"0"0"-241"0,0 0-47 15,0 0-1457-15,0 0-248 16,0 0-432-16,-112-51-48 0,88 83-120 16,0 9 112-1,17 10 8 1,7 3-88-16,0-3 24 0,0-4 64 15,31-3 8-15,-7-14-8 16,17-12-120 0,-9-11-432-16,7-7 224 0,-7-13 232 0,-1-16 96 0,1-9 176 31,-8-3 304-31,-15 3 200 16,-1 3 440-16,-1 9 264 0,-7 11-151 15,0 5-393-15,8 10-648 16,-8 0-192-16,9 7-1008 0,6 15 528 15,17 3-417-15,1 4-1111 32,38-4-873-32,-8-9-311 15,-7-6-2353-15</inkml:trace>
  <inkml:trace contextRef="#ctx1" brushRef="#br0" timeOffset="45">25659 11211 7601 0,'0'0'3225'0,"0"0"640"31,0 0-1161-31,0 0-927 16,0 0-697-16,0 0-1080 0,0 0-216 0,0 0 216 16,0 0 32-1,0 139 88-15,0-63 0 0,7 1-56 0,-7-8-64 16,8 2 0 0,-8-11 8-1,0-13-8-15,0-12-96 16,0-16-120-16,0-9-128 0,0-10 344 0,0-13 536 15,0-21-224-15,-8-18-136 16,1-14-56-16,7-7-112 0,0-7 80 31,7 1-8-31,8 6-80 16,9 12 0-16,0 11 0 16,8 9-128-16,-8 9 80 0,8 9-120 15,0 14-160-15,-8 9-392 0,0 0-425 16,-7 16 33-16,-17 9 224 31,0 7 192-31,0-3 576 16,-25 2 120-16,1-2 56 0,0-7 0 15,0-3-56-15,24-13-1184 16,0-2-1929-16,0-4-5025 0</inkml:trace>
  <inkml:trace contextRef="#ctx1" brushRef="#br0" timeOffset="46">26113 11080 9418 0,'0'0'4849'0,"0"0"-4049"0,0 0-312 15,0 0-264 1,0 0 640 0,15 127-80-1,-6-69-424-15,-9-1-96 0,0-3-120 0,0-7-72 16,0-5-64-16,0-14-8 0,-9-9-120 15,1-9-448-15,-9-10 464 16,10-7 104 0,-8-28 88-16,6-9-80 15,1-13 0-15,1-16 128 16,7 3-128-16,0-2 8 16,15 4-16-16,9 11 0 0,0 14-16 15,8 13-88-15,-1 11-8 0,1 16-96 31,2 3-920-31,-20 13 120 16,11 15 552-16,-25 4 360 0,0 6 88 16,0-6 8-16,-8-4 88 15,-16-2 504-15,7-7-8 16,-7-3-328-16,17-7-256 0,7-9-936 31,0 0-2265-31,24-3-2552 0</inkml:trace>
  <inkml:trace contextRef="#ctx1" brushRef="#br0" timeOffset="47">26606 10636 10866 0,'0'0'3048'0,"0"0"993"16,0 0-2856-16,0 0-1185 16,0 0 128-16,0 0-80 15,9 105 344-15,-9-52-24 0,7 14-104 32,-7 0-40-32,8 1-128 15,-1-9-96-15,3-2-88 0,5-9-712 16,16-7-1025-16,3-12-2248 15,-3-17-1000-15</inkml:trace>
  <inkml:trace contextRef="#ctx1" brushRef="#br0" timeOffset="48">26877 11049 3792 0,'0'0'8370'0,"0"0"-5273"0,0 0 55 16,0 0-1967-16,0 0-1185 0,0 0-24 15,0 0-176-15,8 16 192 16,9 12 8-1,14 1-8-15,1-7-256 16,16-9-553-16,-1-6 225 16,-6-7 64-16,-2-4 456 0,-8-21 72 15,-7-4 528-15,-7-3 825 16,-9 0 47-16,-8 4 88 16,0 6-400-1,0 3-463-15,0 15-209 16,0 4-416-16,0 4-168 0,0 27-96 15,7 14 216-15,2 14 48 16,6 9-96-16,9 2-145 16,-7 6-119-16,7-6-120 0,-9-3-80 31,-15-7-48-31,0-12-72 16,0-7 472-16,-24-10 64 0,0-11 48 15,-8-14 96-15,1-3-8 16,-1-3-120-16,8-25-664 15,16-7-2321-15,8-7-6561 0</inkml:trace>
  <inkml:trace contextRef="#ctx1" brushRef="#br0" timeOffset="49">28574 10826 11282 0,'0'0'2785'15,"0"0"1503"-15,0 0-2607 16,0 0-593-16,0 0-456 0,0 0-416 31,-136-66-216-31,105 100 0 16,-1 11 40-16,8 12-32 0,9 7 56 16,7 0 16-16,8-5-80 15,8-5-8-15,24-9-160 16,7-10-88-16,9-13-144 0,8-15-464 15,7-7-144 1,-7-13-145 0,0-22 201-16,-8-16-256 0,0-6 808 0,-23-9 400 15,-3 2 88-15,-13 0 592 16,-9 17 656-16,0 12 265 16,0 15-305-16,0 15-512 15,0 5-784 1,-9 12-272-16,9 20 224 0,-8 18 48 15,8 4 48-15,0 5-40 16,0 0-8-16,25-2 80 16,-1-9-80-16,0-10 0 0,8-10-160 15,-1-12-256 1,-7-12 48-16,1-4 352 16,-3-7 16-16,-5-18 192 15,-1-4-48-15,-1-2-64 0,-7 5 184 16,1 4 72-16,-1 9 64 15,-8 3-16-15,0 10-96 0,7 0-288 32,-7 0-368-32,9 13-72 15,-1 10 344-15,16 2-80 16,-9 0-408-16,16-2-464 16,10-8-665-16,-2-5-999 15,17-10-113-15,-7-3-1664 0,-18-15-3535 0</inkml:trace>
  <inkml:trace contextRef="#ctx1" brushRef="#br0" timeOffset="50">29443 11049 7433 0,'0'0'2905'16,"0"0"359"-16,0 0-503 0,0 0-969 0,0 0-759 15,-119-70-617-15,95 76-296 16,-1 23-120-16,11 3 64 16,4 9-56-1,10-3-8-15,0 3-312 16,24-9-176-16,1-7-337 0,6-9-687 15,1-13-384-15,-1-3 79 0,3-3 9 16,-12-22 624-16,-5-4 1184 16,-10 1 280-1,3-4 1240-15,-10 6 152 16,0 10 145-16,0 1-345 16,0 8-408-16,0 7-720 15,0 0-344-15,0 10-696 0,7 12 384 16,1 4 208-16,8 2 24 0,9 1-368 31,-3-7-632-31,11-3-160 16,-10-6-465-16,10-13 57 15,-10 0 304-15,-7 0 791 0,1-16 553 16,-10-2 392-16,1-6 833 16,-1 6 367-16,-7 1-80 0,0 5 177 31,0 6-449-31,0 2-440 15,10 4-800-15,-3 0-128 0,1 0-496 16,8 7 376-16,-1 2-136 0,9 4-576 16,8-3 0-16,16-4-881 15,1-6-439-15,-18 0-953 0</inkml:trace>
  <inkml:trace contextRef="#ctx1" brushRef="#br0" timeOffset="51">30081 11068 3264 0,'0'0'2793'16,"0"0"7"-16,0 0 409 0,0 0-80 0,0 0-721 15,7-104-1271-15,-14 104-673 16,-10 0-392 0,-7 12-72-16,9 16-56 15,-2 7-160-15,3 6-337 16,4 1-311-16,10 0-704 0,0-8 128 16,24-9-225-16,1-9-223 15,-1-9-73-15,0-7 449 16,-9-4 1512-1,-6-18 152-15,-9-6 1817 16,0 2 479-16,0-3 105 16,0 7-129-16,0 0-679 0,0 12-505 15,0 5-376-15,0 5-680 16,0 0-184-16,0 21-272 0,0 11 200 31,0 13 64-31,0 2 8 16,8 13 0-16,8 1-24 15,7 9-80-15,-7-4-360 0,9 4-512 16,-11 0-265-16,3-6-199 16,-17-7-304-16,0-6 639 0,0-10 265 15,-31-9 432 1,-18-10 328-16,-7-13 80 16,1-9 152-16,6 0 608 15,3-18 665-15,22-8 279 0,7-6-16 16,9-3-487-16,8-3-617 15,39-6-432-15,10-4-152 16,23-6-248-16,16-6-192 16,-1-3-249-1,8-11-567-15,2-5 48 0,-10-10-224 16,-7-3 255-16,-9-3 513 0,-15 6 664 16,-15 5 544-16,-19 12 1537 15,-13 9-233 1,-9 12-231-16,0 13-841 15,-24 15-400-15,-7 18-264 16,-1 5-104-16,-9 18 136 0,9 20-40 16,8 17 16-16,17 8-48 15,7 0 32-15,0 1-96 0,24-10-8 32,15-7-480-32,2-15-272 15,-2-12-481-15,0-20 265 16,9 0 192-16,-7-23 424 0,-9-15 352 15,-8-6 448-15,-9 2 816 0,-8-2 121 16,-7 6 7 0,0 13-416-1,0 5-240-15,0 10-408 0,0 10-328 16,0 7-256 0,0 25-112-16,17 9 296 0,0 16-176 0,-2 4-232 15,9 8-296 1,0 1-280-16,-9-5-97 15,-6-9 57 1,-9-9 552-16,0-9 320 0,-24-15 224 0,0-7 304 16,-24-13 480-16,9-3-384 15,-10-15-400-15,10-14-1096 0,8-7-9666 16</inkml:trace>
  <inkml:trace contextRef="#ctx1" brushRef="#br0" timeOffset="52">21244 3740 13050 0,'0'0'3073'15,"0"0"-216"-15,0 0-1409 16,0 0-1112 0,0 26-336-16,0 11 0 0,0 21 24 15,0 8 104-15,0 10-24 16,7-6-32-16,1-3-64 0,9-20 0 16,-2-9 8-16,-15-9 40 15,9-13-48 1,-9-9-8-16,0-7 112 15,0 0 360-15,0-13 824 0,0-19-511 16,0-19-505-16,0-9-272 16,7-13-8-16,10 0-56 0,5 3-16 31,3 16-112-15,6 9 16-16,1 17-56 15,1 9 7-15,-1 16 89 0,-8 3-64 0,-2 6-192 16,3 23 176-16,-9 5 200 0,-1 8-144 15,2-4 144-15,-10-3 0 16,3-7 8-16,-10-8 120 31,0-12-120-31,0-4 8 16,0-4 48-16,0 0 344 0,0-9 353 16,0-18-241-16,7-10-368 0,8-13-128 15,9-11-16-15,0 4-304 16,17 3-64-16,-2 10-137 15,-7 15 121 1,0 16 8-16,-16 10 136 0,9 3-136 16,-11 9 192-16,-6 14 40 15,1 6 56-15,6 2-40 0,-6 7 120 16,-9-3-160-16,8-3-304 16,-8-7-800-1,15-2-921-15,1-14-1656 16,1-9-480-16</inkml:trace>
  <inkml:trace contextRef="#ctx1" brushRef="#br0" timeOffset="53">22159 3677 11106 0,'0'0'2969'0,"0"0"-329"16,0 0-1768-16,0 0-872 15,0 0-96-15,0 0-328 16,32-4 408-1,-23 4 16-15,15 0 248 0,-16-9 64 0,7-7-64 32,-6-9 144-32,-1-4-16 0,-8-3-71 15,0 0-113-15,0 3 72 16,0 4 232-16,-17 10-16 16,2 5-272-16,-9 10-208 0,-8 0-72 15,0 29-160-15,1 8 120 31,-3 17 8-31,12 3 24 0,5 7 72 0,17-3-104 16,0-8-264-16,32-8-385 16,16-12-567-1,32-28-832-15,-9-5-1945 0,-6-5-3001 0</inkml:trace>
  <inkml:trace contextRef="#ctx1" brushRef="#br0" timeOffset="54">22463 3486 9273 0,'0'0'5010'0,"0"0"-2842"16,0 0 72-16,0 0-655 0,0 0-393 31,0 0-1192-31,0 0-72 16,0 0-112-16,0 0 176 0,94 9-112 16,-53 33-272-16,-2 5-192 15,-7 4 48-15,-8 3-272 0,-7 0-153 31,-17-3-215-31,0-7 496 16,-17-9 304-16,-7-9 376 0,2-11 72 16,-2-15 768-16,-1 0 552 15,9-15-119-15,1-20-385 16,5-13-496-16,10-2-392 0,10-8-336 16,21 4-1024-16,8-4-1001 31,41-1-1504-31,-16 4 648 0,1 14-1616 15,-26 13 689-15,-22 18 4144 16,-17 3 3184-16,7 5-159 0,-7-4 80 16,0 6-377-16,0 0-759 15,0 0-809 1,0 0-1160-16,8 0-24 16,-8 12-72-16,16 4 96 0,-1 0 64 15,9-3-16-15,1-7-48 16,-1-6-208-16,0 0-296 0,0-3 368 15,-9-20-128-15,2-2 176 0,-2 0 88 32,-15-1 512-32,0 7 640 15,0 6 136-15,0 4-440 0,-15 6-552 16,-2 3-296-16,2 3-64 16,-9 16-72-16,7 10 72 15,10-4 16 1,-1 10-8-16,8-10-24 15,0-2 72-15,15-7 8 0,2-3 0 16,-2-11 152-16,-6-2 48 16,6 0-72-16,-8-2 241 15,3-11 415-15,-3 3 240 0,-7 4-104 16,0-1-424-16,0 7 16 31,0 0-440-31,0 0-72 0,8 10-424 16,1 18 208-16,-2 11 152 15,8 18 64-15,2 9-48 0,0 7-176 16,5 13-264-16,-5 3-136 0,-1-3-72 16,-8-4-136-1,-8-12-97 1,0-10 161-16,-8-9 240 0,-25-16 384 16,1-10 144-16,-14-8 152 15,-2-14 200 1,7-3 664-16,9-7 41 0,0-18-305 0,17-7-176 0,6-9-296 31,9-7 0-31,17-12-192 16,22-9-88-16,9-8-32 0,16-12 32 15,1-3 0-15,-2-3 0 16,-7-4 24-16,0 0 72 16,-10 1 48-16,-5 6 176 0,-17 9 88 31,0 14 200-31,-16 18 48 15,-8 16-55-15,0 13-305 0,0 16-296 16,-8 6-120-16,-16 16-112 16,0 24 128-16,7 18 96 0,2 8-88 15,15 8-681-15,15 2 1 32,73 13-536-32,1-23-1617 0,-2-21-3616 15</inkml:trace>
  <inkml:trace contextRef="#ctx1" brushRef="#br0" timeOffset="55">24295 3568 12522 0,'0'0'3913'31,"0"0"-1336"-31,0 0-913 16,0 0-208-16,0 0-272 16,-32-38-775-16,64 32-409 0,16-1-136 15,40-2 136-15,40-6 8 16,-9-2-8-16,-7 5-64 0,-17-4-425 15,-39 6-463-15,7-9-936 16,-22 3-1249 0,-26 4-3912-16</inkml:trace>
  <inkml:trace contextRef="#ctx1" brushRef="#br0" timeOffset="56">26249 3127 4232 0,'0'0'5906'16,"0"0"-3866"-16,0 0-63 31,0 0-105-31,0 0-464 16,0 0-304-16,14-60-399 0,-14 50-129 15,0 1 144-15,0 2-184 16,0 4-232-16,-7 3-296 0,-10 0-8 16,-14 0-104-16,-1 26-16 31,0 5 120-31,-9 11-48 15,19 5 0-15,5 1-104 0,17 2-456 16,0-5 16-16,17-6 280 16,22-9-328-16,10-7-449 0,-3-14-111 0,10-9-8 15,-8 0 672 1,-7-18 208 0,-9-17 232-16,-17 3 96 15,-6-3 424-15,-9 0 992 0,0 7-256 0,-17 6-392 16,0 5-384-16,10 7-136 31,7 10-248-31,-7 0-280 16,7 7-216-16,0 13-112 0,14 2-392 15,27 0-168 1,30-7-1481-16,-6-4-1800 0,-2-11-1000 0</inkml:trace>
  <inkml:trace contextRef="#ctx1" brushRef="#br0" timeOffset="57">26853 3093 9458 0,'0'0'2928'0,"0"0"969"0,0 0-2649 16,0 0-616-16,0 0-632 15,0 0-336-15,0 0 200 16,-24 107 136-16,24-40 64 0,0 12 24 31,0 3-8-31,17 2-72 16,-2-8-8-16,1-3-320 0,1-13-344 15,-9-13-104-15,-1-12-48 0,-7-15 312 16,0-18 504-16,0-2 376 16,-7-12 1784-16,-18-26-1008 15,9-16-359 1,1-13 47 0,7-28-168-16,-1-23-248 0,9 7-312 0,0 13-112 15,24 22-96-15,0 21-136 16,8 5 8-16,9 5-48 0,-9 14-120 15,7 12-160 1,-8 9-112-16,-7 10-305 16,1 6-391-16,-18 20 664 15,0 6 376-15,-7 3 264 0,-14 0-40 16,-3-1 96-16,-7-5 56 16,9-3 16-16,7-4-72 0,-1-10-1000 31,9-9-1425-31,0-3-1896 15,17 0-1064-15</inkml:trace>
  <inkml:trace contextRef="#ctx1" brushRef="#br0" timeOffset="58">27300 3013 10362 0,'0'0'2368'0,"0"0"-1888"0,0 0-472 16,0 0 232-16,0 104 200 15,0-52-263-15,0 7-121 16,0-1-40-16,7-1 40 0,-7-6 0 16,0-13-48-1,0-6-8-15,-7-10-112 16,7-13-313-16,-8-9 425 0,-1 0 96 16,-6-15 713-16,8-17-289 15,-3-16 248-15,3-9 344 16,7-6-536-16,0-11-464 15,0 1-16-15,17 7-96 16,5 9-112-16,2 9 104 16,8 19-88-16,-8 10-16 0,0 13-96 31,-7 6-480-31,-2 0-208 0,1 22 488 0,-1 7 184 0,-15-4 120 31,0 7 104-31,0-7-128 16,0-2 128-16,-15-5 48 0,-1-1 8 15,1-5-56-15,-2-2-80 16,10-10-985-16,7 0-1591 16,0 0-505-16</inkml:trace>
  <inkml:trace contextRef="#ctx1" brushRef="#br0" timeOffset="59">27635 2330 12394 0,'0'0'1953'15,"0"0"1103"-15,0 0-1591 16,0 0-721-1,0 0-744-15,0 0-544 0,0 0 368 16,0 0 160-16,-8 152-40 0,8-85 56 16,0 3 96-16,8-3-96 15,-1-7 0-15,17-6-665 16,0-9-599 0,1-10-456-16,6-14-473 15,8-14-15-15,2-7-441 16,-2-7 761-16,-7-18 1888 0,-15-6 208 15,-3-1 1792-15,-4 3 193 16,-10 4 911-16,0 5 25 0,0 8-1625 31,0 6-687-31,0 6-697 16,0 0-120-16,0 3-536 0,0 19 207 16,0 3 57-16,15 4-160 15,9-4-464-15,7-2 40 16,1-4-248-16,9-10 256 0,-2-9 247 31,-7 0 289-31,-8-3 312 0,-17-13 841 16,3-3 759-16,-10 0-24 15,0 0-288-15,0 10-335 0,0 2-241 16,0 7-544-16,0 0-168 16,0 16-808-16,-10 19 248 15,10 16 95 1,0 12-527-16,10 7 248 0,5 4-688 15,1 2 288 1,-1-7 31-16,-6-6 321 0,-9-5 352 0,0-14 96 16,-16-9 344-16,-16-9 128 15,-7-14 296 1,-2-6 160-16,-7-6-168 16,1-15-416-16,6-14-104 15,10-6-4713-15</inkml:trace>
  <inkml:trace contextRef="#ctx1" brushRef="#br0" timeOffset="60">29108 2539 12442 0,'0'0'4041'0,"0"0"-1961"16,0 0-503-16,0 0-1041 31,0 0-368-31,-39-34-168 0,22 59-328 16,-7 11 256-16,9 1 56 0,-2 11 16 15,10-4-112-15,7 0 40 0,0-2-128 16,24-7-88-16,8-10-288 16,-1-6-385-1,18-12-255-15,7-7-344 16,-8-7 176-16,-2-21 263 16,-5-13 257-16,-9-11 368 0,-8-7 496 15,-9-5 976-15,-8 0 280 16,-7 7 33-16,0 13 991 15,0 9-599 1,0 17-593-16,0 14-600 16,-7 4-488-16,0 12-432 15,-1 27 256-15,-1 11 160 0,9 7 16 16,0 7 0-16,0 0-64 16,17-7 56-16,14-3 0 0,-7-13-240 31,8-6-216-31,-8-13 168 15,0-10-153-15,1-12 305 0,-3 0 144 16,2-8 280-16,-15-12 57 0,6-5 207 16,-7 5 120-16,1 5-88 15,-2 5-64-15,-7 5-24 16,0 5-320 0,0 0-168-16,8 0-392 15,-8 5-480-15,9 17 440 0,6 1 160 16,2 5-584-16,7-3-649 15,32-2-535-15,-17-4-281 0,9-10-2048 16</inkml:trace>
  <inkml:trace contextRef="#ctx1" brushRef="#br0" timeOffset="61">30001 2743 8857 0,'0'0'4553'15,"0"0"-3632"-15,0 0 919 0,0 0-1176 31,0 0-560-31,-128 3-104 16,120 29-160-16,8 0 96 16,0 3-112-16,0 0-504 0,17-7 112 15,15-3-264-15,-1-12-361 32,8-7-63-32,2-6-176 0,-2 0-273 15,-7-12 1497-15,-15-7 208 16,-1-1 1785-16,-16 5 671 15,0 5-87-15,0 1-385 0,0 9-824 0,0 0-912 16,8 0-248 0,-1 0-1264-16,1 13 600 0,1 8 256 15,15 2-552 1,-9-1-192 0,9-6-569-16,8-3 297 0,-8-10-417 15,8-3-319-15,-8 0 24 16,0 0-489-16,-17-16 2625 15,10 0 2665-15,-17 0 239 16,0 0-519-16,0 1-217 0,0 2-728 16,0 7-319-16,0 2-785 15,8 4-336-15,7 0-872 16,1 0-1105-16,33 4 713 0,-18 9-1057 16,18-7-2440-16</inkml:trace>
  <inkml:trace contextRef="#ctx1" brushRef="#br0" timeOffset="62">30853 2746 9762 0,'0'0'2936'0,"0"0"-1583"0,0 0 7 32,0 0-904-32,0 0-456 15,-112-13-88-15,98 36 40 16,-3 12-800-16,17-4-321 0,0 7-855 15,0-5 616-15,24-9-201 16,0-4-551-16,8-11-25 16,-8-9 897-1,0 0 1288-15,-9 0 2153 0,2-9 2088 16,-17-1-401-16,7 4-1191 16,-7-1-569-16,0 3-599 0,0 4-729 15,0 0-752-15,0 0-48 0,0 20-384 31,0 9 264-31,0 10 120 16,8 11 40-16,1 7-392 0,-2 4-89 31,-7 1-511-31,0 3-232 0,0-6-208 0,-16-5-481 0,-7-9 625 16,-18-3 504-16,2-14 552 31,-9-9 240-31,16-10 288 0,1-9 768 16,14 0 392-16,17-9 153 15,0-17-529-15,41-15-1072 0,15-4-640 16,14-12-128-16,18-6-241 31,-1-13-1055-31,10-7 624 16,-2-5-41-16,-23 2 1481 0,-8 4 769 16,-25 11 3351-16,-15 8-1319 15,-15 12-400-15,-9 6-553 0,0 14-656 16,0 2-608-16,-16 17-224 0,-1 8-360 15,9 4-104 17,-16 16-80-32,17 19 112 0,7 9 0 0,0 11-56 15,0 6 128 1,31 1-16-16,18-5-256 0,-1-3-440 0,8-6-424 16,0-6-569-16,-1-4-271 15,-23-4 464 1,-10-11 824-1,-22-8 688-15,0-5 0 0,-39-3 2240 0,-16-7-104 16,-9 0-751-16,1 0-729 16,-2 0-440-16,2 0-216 0,14-7-1520 15,18 1-5034-15</inkml:trace>
  <inkml:trace contextRef="#ctx1" brushRef="#br0" timeOffset="63">20145 14151 11722 0,'0'0'2841'0,"0"0"-2409"0,0 0-144 31,-17 120 344-31,0 1 328 0,2 40 40 16,8 18-320-16,-3-14-271 15,3-35-225-15,7-48-112 16,0-28-56-16,0-12-16 0,0-1-240 15,0 0-513-15,-7-9-727 16,-3-17-608 0,3-27-161-16,-8-16 521 0,6-17-3857 15</inkml:trace>
  <inkml:trace contextRef="#ctx1" brushRef="#br0" timeOffset="64">20111 14364 4849 0,'0'0'7321'0,"0"0"-5521"15,48-144 1225-15,-16 94-1425 0,0 9-1071 16,16 9-529-16,-7 15-104 16,5 17-160-16,-5 4-585 15,-9 31-143-15,-8 16 448 0,-9 15 280 32,-15 5 24-32,0 8 128 15,-24-6 24-15,-8-3 88 0,-7-10 0 16,8-13 48-16,6-8 24 15,1-14-8-15,17-12-64 16,7-13-256-16,0 0-96 0,7-26-576 31,32-13-1553-31,17-30-688 16,0 12 649-16,0 3 111 0</inkml:trace>
  <inkml:trace contextRef="#ctx1" brushRef="#br0" timeOffset="65">20623 14344 392 0,'0'0'6121'0,"0"0"-3649"0,0 0 545 16,0 0-272-16,0 0-729 31,0 0-1512-31,0 0-304 0,0 0-144 16,0 54 552-16,-10-6-136 0,10 3-103 15,0-4-169 1,0-2-96-16,0-7-32 0,17-10-72 16,-2-8-368-1,9-14-321-15,0-6 121 16,8-16 288-16,-8-16-304 15,0-9 408-15,1-7 176 0,-11 7 64 0,-4 6 296 16,-3 10 256-16,-7 6-80 16,8 15-136-16,-8 4-400 0,9 0-568 31,-2 13-472-31,1 13 616 16,9 2-240-16,7 4-736 0,-2-10-417 15,26-12-183-15,-9-10-817 16,-5 0-3216-16</inkml:trace>
  <inkml:trace contextRef="#ctx1" brushRef="#br0" timeOffset="66">21203 13830 4000 0,'0'0'4225'16,"0"0"-1088"-16,0-101 1288 0,0 72-2361 15,0 19-423-15,-7 10-1097 31,7 7-544-31,-8 28-264 0,-1 22 264 16,9 25 16-16,-8 36 136 16,1 18 0-16,0-6-32 0,-3-28-112 15,10-28-8-15,0-28-120 0,0 9-656 16,10-4-817 0,4-7-199-1,11-23-633-15,-1-17-119 0,0-8 135 16,0-36 497-16,8-17 1912 0,-17-32 0 15,9 3 1056-15,-7-6-120 16,-10-3 257-16,1 19 207 0,1 3 664 31,-2 12 673-31,1 18-297 16,-8 16-887-16,0 15-385 0,0 12-1120 16,0 6-48-16,0 32-264 15,0 16 168-15,0 13 96 0,0 12 8 16,0-2-8-16,16 2-248 31,16 3-1000-31,-8-15-2953 16,8-23-1673-16</inkml:trace>
  <inkml:trace contextRef="#ctx1" brushRef="#br0" timeOffset="67">22351 14224 15971 0,'0'0'3969'0,"0"0"-1897"15,0 0-984-15,0 0-816 0,143-13-215 16,-46 3-49-16,37 4-8 16,-13 0-129-16,-10 3-991 0,1 0-1856 31,-41 3-3506-31,-23 0-4720 0</inkml:trace>
  <inkml:trace contextRef="#ctx1" brushRef="#br0" timeOffset="68">22574 14484 15331 0,'0'0'4097'0,"0"0"-2633"16,0 0-456-16,0 0-936 15,0 0 16-15,0 0-80 0,199 38-8 16,-48-41-248-16,-15-16-1704 16,-25-6-4378-1</inkml:trace>
  <inkml:trace contextRef="#ctx1" brushRef="#br0" timeOffset="69">24215 13865 13018 0,'0'0'4529'16,"0"0"-2624"-16,0 0-273 15,0 0-1000-15,0 0-224 16,0 0-256-16,0 0-152 0,41-47 0 16,-26 21 56-16,2-9-56 15,7-6 48-15,-9-10-48 16,-6-9-56 0,-2-4-64-1,-7 0 72-15,0 5 40 0,-16 5 8 0,-8 15 0 16,9 14 216-16,-10 9-216 15,9 10 0-15,1 6 0 16,-2 15-144-16,2 26-24 0,-2 14 112 31,10 18-8-31,0 25 56 16,7 26 8-16,0 28 96 0,0 13-48 16,0-6-32-16,0-10-8 15,-10-22 40-15,-21-3-48 16,6-25 0-16,-6-20-64 0,7-22 64 15,1-9 0 1,-10-1 8 0,11-1-8-16,-12-12 8 0,19-18 8 0,-2-16 32 15,10-10-48 1,0-28-600-16,7-48-1008 0,24 10-2401 16,-9 4-1320-16</inkml:trace>
  <inkml:trace contextRef="#ctx1" brushRef="#br0" timeOffset="70">24137 14277 8425 0,'0'0'5361'0,"0"0"-2272"15,0 0-152 1,0 0-1889-16,0 0-880 16,0 0-168-16,0 0-8 0,126-15 8 15,-70 21-192-15,0-3-936 16,7 1-1137-16,10-4-1760 15,-10 0-72-15,-7 0-167 0</inkml:trace>
  <inkml:trace contextRef="#ctx1" brushRef="#br0" timeOffset="71">24717 14236 5761 0,'0'0'3192'16,"0"0"-631"-16,0 0-713 16,0 0-1135-16,0 0-433 15,64-53-272-15,-40 40-8 0,0-4-72 31,8 2 72-31,-8-4 0 0,-7-3 0 16,-3 0 120-16,-14-1 560 0,0 4 312 16,0 4 88-1,-7 2 88-15,-17 9-535 0,0 4-465 16,-15 13-40-16,7 21-24 16,0 12-8-1,-1 7 48-15,11 14 24 16,12-4-24-16,10 4-88 0,0-3-56 15,17-10-8-15,22-9-744 0,2-16-1081 32,30-27-727-32,-6-2-1273 15,-2-13-2272-15</inkml:trace>
  <inkml:trace contextRef="#ctx1" brushRef="#br0" timeOffset="72">25387 13729 8585 0,'0'0'2513'15,"0"0"-361"-15,0 0-175 0,0 0-1425 16,0 0-552-16,0 0-72 16,0-7-32-16,0 7 104 0,0 3 336 31,-7 1 400-31,7 2 152 15,-10 0-160-15,10-6-191 0,0 4 31 16,0-2-280-16,0 2-112 0,0-4-40 16,0 0-32-16,0 0 112 15,0 0 56-15,0 0 24 16,0 0-96 0,0 0 16-16,0 0-8 15,0 0-48-15,0 0-112 16,0 0 24-16,0 0-64 15,0 0 0-15,0 0 0 0,0 0-8 0,0 0 48 16,0 0 0 0,0-6-40-16,0-4 96 15,10-6-104-15,-10-3 0 16,7 3-8-16,-7-3 16 16,0 6 40-16,0 1 440 0,0 2-32 15,0 3-15-15,0 5-129 16,0-1 80-1,0 3-312-15,0 0-80 16,0 0-80-16,0 0-208 16,0 5 32-16,0 15 256 0,0 2-56 15,0 3 56 1,0 10 0-16,0 4 8 0,0 5 0 0,0 6 88 31,0 5 0-31,-17 5-40 16,3 7 32-16,-3 2-80 15,9 8 40-15,1-4-40 0,7 0 48 16,0 0-48-16,0-10-8 0,0-6 0 16,7-9-96-16,1-13-449 15,9-10-407 1,-3-25-792-16,-4 0-2513 16,-3-13-328-16</inkml:trace>
  <inkml:trace contextRef="#ctx1" brushRef="#br0" timeOffset="73">25147 14309 14715 0,'0'0'2552'0,"0"0"57"16,0 0-1313-16,0 0-1160 15,0 0-64 1,0 0-72-16,129 0 0 15,-57-6-456-15,-1-3-792 16,40-17-993-16,-16 1-2560 0,-22 0-624 16</inkml:trace>
  <inkml:trace contextRef="#ctx1" brushRef="#br0" timeOffset="74">25834 14097 5721 0,'0'0'2720'0,"0"0"489"15,0 0 688-15,0 0-2017 16,0 0-439-16,0 0-929 0,-56-22-408 15,32 50 120-15,7 7 8 16,-5 10-56 0,12 2-72-16,10-2-88 0,0-4-16 15,17-6 0-15,15-10-248 16,16-9-640-16,8-16-433 16,-10 0-1071-16,10-22-97 0,0-12 473 15,-15-15 624-15,-9-8 1392 16,-8-13 440-16,-9-3 872 15,1 4 144-15,-8 2 225 16,-1 19 959-16,-7 10-455 16,0 19-481-16,0 9-536 15,0 10-960-15,0 10-208 0,0 24-24 16,0 18 24-16,-7 11 160 0,-1 7 128 31,8 3-96-15,0-6-64-16,0-7-64 0,0-9-64 15,0-10 104-15,8-15-104 0,9-11 16 16,-3-15-8-16,3 0 88 16,7-28 89-16,8-10-129 0,0-7-48 31,-8-2 48-31,0 8 16 16,-9 8-72-16,2 8-40 15,-10 17-80-15,0 6-25 0,10 0-103 16,0 19-192-16,-2 10-8 15,16 6-456-15,25 21-616 16,-7-11-2817 0,-1-6-1528-16</inkml:trace>
  <inkml:trace contextRef="#ctx1" brushRef="#br0" timeOffset="75">26950 14201 5873 0,'0'0'9370'0,"0"0"-7874"32,0 0 665-32,0 0-1265 0,0 0-776 15,0 0 592-15,0 0-240 16,143 4-160-16,-80-4-312 0,1 0-464 15,-1-10-1176-15,2-6-1249 16,-26 1-1184-16,-7-2-584 0</inkml:trace>
  <inkml:trace contextRef="#ctx1" brushRef="#br0" timeOffset="76">27227 13884 11122 0,'0'0'2616'0,"0"0"1689"0,0 0-2400 0,0 0-721 16,0 0-896-16,0 0-288 15,-7 22 0-15,7 23 48 0,-8 9 200 16,1 9 32-16,-3 10-32 16,3 4-96-1,0-1-80 1,-3-4-72-16,10-7-664 0,0 4-1016 0,0-18-2953 15,10-23-3809-15</inkml:trace>
  <inkml:trace contextRef="#ctx1" brushRef="#br0" timeOffset="77">28248 14008 16067 0,'0'0'2913'0,"0"0"111"0,0 0-1680 16,0 0-1063-16,0 0-281 15,0 0-216 1,0 0 199 0,15 108 17-16,-15-51 25 15,0 10 23-15,0-4-40 0,0 0 8 0,0-9-16 16,0-6-8-16,0-13-40 0,0-9-169 15,0-14-31-15,0-12 248 32,0 0 40-32,0-19 192 15,10-19-120-15,5-10-63 0,16-15 31 16,1-1-80-16,9 1-80 16,5 6 23-16,-5 13 49 0,-2 12 8 15,-7 13 0 1,1 5-8-1,-10 14-176-15,-7 0-40 0,1 26 24 16,-2 9 40-16,2 10 152 16,-17-1 8-1,7 1 0-15,-7-7 48 0,8-7-48 0,-8-9 8 16,9-9-8-16,-9-6 0 31,0-7 80-31,7 0 200 0,1-16 217 16,9-16-305-16,7-9-144 15,-2-8-48-15,19 2 0 0,-9 3-32 16,7 6 24-16,-8 13 0 0,-6 8-80 16,-9 11 88-1,-8 6-8 1,-1 0-273-16,2 16-15 0,-1 13 192 16,-1 6 104-16,10 6 8 15,-9 0-8-15,16-3-440 0,-17-6-928 16,17 1-1009-16,1-12-2592 15,-18-12-2632-15</inkml:trace>
  <inkml:trace contextRef="#ctx1" brushRef="#br0" timeOffset="78">29292 14122 10818 0,'0'0'6401'0,"0"0"-4905"0,0 0 121 15,0 0-1553-15,0 0-64 16,0 0 0-16,32 31-48 16,-8-14-320-16,0-11-240 0,-2-3-32 31,3-3 519-31,-9 0 121 16,-1-22 153-16,2-6 95 0,-10-7-24 15,10-4-56-15,-17 2-72 16,0-2-24-16,0 7 424 15,0 10 160-15,-7 6-104 0,-3 10-136 16,-4 6-360 0,-3 3-56-16,-7 27-96 15,-8 7 16-15,17 13 72 0,-2 7 8 16,10 4 104-16,7-1-104 16,0-6-272-16,15-6-360 15,9-13-200-15,17-16-601 0,-2-12-279 16,9-7-200-1,-1-16 319-15,1-19 281 16,-16-13 576-16,0-6 736 0,-16 0 944 16,1 0 464-16,-10 6 1249 15,1 11-353-15,-8 5-647 16,7 12-513-16,-7 11-440 0,10 5-368 31,-3 4-336-31,10 0-208 0,-2 20 128 16,9 8 16-16,0 4 56 15,8 6 0-15,-8 7-96 16,0-1-248-16,-9 1-64 0,2-2 24 16,-10-4 40-16,1-4-152 31,-8-13 216-31,0-2-16 0,0-14 304 16,-15-3 0-16,-2-3 416 15,2-3 272-15,6-16 144 16,9-10-232-16,0-3-328 0,0-10-272 15,31 2-168-15,3 2-728 16,12 0-496 0,20 3-1337-16,-3 9-1976 0,-15 3-1456 15</inkml:trace>
  <inkml:trace contextRef="#ctx1" brushRef="#br0" timeOffset="79">30360 14027 8009 0,'0'0'1569'0,"0"0"1023"0,0 0-968 16,0 0 105-16,0 0 167 16,0 0-303-16,0-82-489 15,-24 78-576-15,0 4-408 0,-15 4 0 32,7 17 80-32,-2 11 88 0,3 10-216 15,16 2-8-15,15 4-64 16,0-7-176-16,7-6-384 15,25-7-432-15,0-9-545 0,9-12-327 16,-2-7-120-16,0-7 223 31,-6-18 553-31,-10-7 1208 0,-7 0 896 16,-16 2 696-16,8 0 785 16,-8 8-569-16,0 3-375 15,0 9-353-15,0 3-256 0,0 7-336 16,0 0-488-16,0 11-360 31,9 17 256-31,-9 10 96 0,7 7 8 0,1 9 8 16,9 6 8-16,-10 4-16 15,10 6-240 1,-2-1-200-16,-8 1-72 0,2 0-216 0,-9-7-88 16,0-5 151-1,-9-8 217 1,-22-5 56-16,-16-13 64 0,-1-7-136 15,-8-9 304-15,0-16 160 0,8 0 48 16,9-9 832-16,7-14 256 16,23-9 1-16,9-2-161 0,0-5-568 31,24-4-400-31,24-6 64 16,15-2-72-16,10-2-72 0,14-11 72 15,1-3 24-15,7-9-24 16,-15-3-88-16,7-4-16 0,-14-6 104 15,-17 4-8-15,-17 5 8 32,-8 10 352-32,-14 10 448 15,-10 12 120-15,-7 11-127 0,0 11-337 16,-7 10-280-16,-17 13-176 16,-8 3-80-16,1 16-64 0,-10 21 72 15,9 18 8-15,0 8-8 31,8 11 72-31,24-1 0 16,0-4 8-16,0-3 0 0,24-14-8 0,8-11-344 16,48-19-833-16,-17-13-1191 15,2-9-4602-15</inkml:trace>
  <inkml:trace contextRef="#ctx1" brushRef="#br0" timeOffset="80">31340 14094 12186 0,'0'0'7434'0,"0"0"-6018"16,0 0 48-16,0 0-1424 0,0 0-40 31,0 0-960-31,0 0-3065 16,0 0-7409-16</inkml:trace>
  <inkml:trace contextRef="#ctx1" brushRef="#br0" timeOffset="81">23458 16227 13474 0,'0'0'4225'16,"0"0"-3481"-16,0 0 1617 31,0 0-1585-31,112-111-648 16,48 63-128-16,102-5 168 0,49-1 144 15,33-1-248-15,-9 11-16 16,-25 2-32 0,-16 5-16-16,-15-2-280 0,-24 4-184 15,-39 7-216-15,-34 3 64 16,-53 2-160-16,-42 10-137 16,-39 4 249-16,-25 3 112 0,-14 3-1096 15,-18 0 632-15,-14-1-921 16,-32 4-3072-16</inkml:trace>
  <inkml:trace contextRef="#ctx1" brushRef="#br0" timeOffset="82">23960 16222 9538 0,'0'0'1616'31,"0"0"704"-31,0 0-7 15,0 0-721-15,0 0-432 0,0 0-823 16,376-61-137-16,-43 9 200 16,43-5-152-16,-10 10-32 0,-48 3 8 15,-38 5-152-15,-40-2-72 32,-51 6-424-32,-45 7-312 15,-48 2 351-15,-32 7 153 0,-16 0 168 16,8-1 64-16,0-1 0 15,-8-5-696-15,-9-9-1528 0,-15 7-697 16,-16 3-4744-16</inkml:trace>
  <inkml:trace contextRef="#ctx1" brushRef="#br0" timeOffset="83">19890 12858 12722 0,'0'0'2113'16,"0"0"-1241"-16,0 0 904 16,0 0-359-16,0 0-657 0,-10-15-104 31,-5 15-304-31,-9 0-264 16,-17 0-88-16,-5 0-16 15,-10 0 8-15,-9 0-64 0,-6 9-24 16,15 4 96-16,-7 6 0 15,15 3-96-15,-1 6 96 0,18 11-80 16,7 9 32 0,9 15 32-16,5 29 16 15,3 35 80 1,7 35 72-16,-7 19-8 0,-18 6 24 0,9 1-64 16,1-4 88-16,-9 9-112 15,-1 7 88-15,1 0-16 16,9 0-64-16,-1-12-8 15,16-13-16-15,0-23-56 16,0-32 48-16,0-27-48 16,16-27 112-16,-8-19-120 0,-1 5 0 15,10-9 0-15,-2-1-8 16,2-13 0 0,-1-16-104-16,7-7 112 15,18-3 0-15,29-3-136 16,59-5-600-16,53-31-1000 15,-22 7-2489-15,-8-2-1857 0</inkml:trace>
  <inkml:trace contextRef="#ctx1" brushRef="#br0" timeOffset="84">30933 12798 11978 0,'0'0'2625'0,"0"0"199"16,0 0-799-16,0 0-337 0,0 0-728 16,0 0-344-16,0 0-400 0,56-13-152 15,7 10 64-15,26-3 0 16,-1-1-120-16,7-2 88 31,-8 0 49-31,-14-4 39 0,-10 3-32 16,-7-3 8-16,-17 7-16 15,-15-3 104-15,-7 9-72 0,-17 0-8 16,0 0-120-16,0 0-48 16,0 28-248-16,0 20 248 31,-10 34 120-31,-12 49-48 0,5 46-64 15,-7 21 40-15,0 4-40 0,9-8 40 16,-2-13-40-16,-7 14-8 0,2 1 0 16,-2 1-272-1,-8-1 48-15,-1-17-160 16,-6-21 0 0,-1-37 248-16,7-36 15 0,1-24 121 15,1-20 48-15,-18 3-32 16,3-3-16-16,-17-5 8 0,-10-14 41 15,-7-19 119-15,0-3-168 16,-7-3-48 0,-40-19-937-16,15 6-1111 15,16 3-4033-15</inkml:trace>
  <inkml:trace contextRef="#ctx1" brushRef="#br0" timeOffset="85">28853 16449 13706 0,'0'0'3777'16,"0"0"-3281"-16,0 0 593 31,0 0-425-31,0 0-440 0,0 0-48 15,0 0-32-15,17 10-32 16,7-4-48-16,8-6 104 16,7 0-32-16,9-16 144 0,-9-15-112 31,10-14-152-31,-10-9 128 16,-6-13 56-16,-1-5-72 0,-17-4-40 15,-6 5-16-15,-2 11 264 16,-7 16 256-16,0 12-128 0,-16 16-271 15,-9 13-169-15,3 3-24 0,-19 26-177 16,2 24 177 0,-9 39 0-1,-8 48-96-15,0 44 96 0,17 15-8 16,15-2 8-16,0-20 8 16,-1-24-8-16,-6-1 40 0,-1-9-40 15,1-13 0-15,-10-26-256 16,9-34 0-1,8-22 80-15,0-26-88 16,-8-4 184-16,0-15 80 0,-7 0 336 16,-2-34 48-16,2-21 8 15,8-14-63-15,7-11-129 0,7-3-8 16,17 4 0-16,9 6-152 31,30 7-40-31,0 5-120 0,17 14 104 16,9 5-40-16,6 8-112 15,9 9-401-15,0 8-399 0,7 11-640 32,1 6-977-32,-1 0-1576 15,-7 0 1073-15,0 0 191 16,-17 0 241-16,-7 0 1775 0,-15 0 881 16,-19-16 2257-16,-12 0 600 15,-3-6 1111-15,-7 3-127 16,0 0-1656-16,0 0-705 0,-7 6-432 15,7 7-352-15,0-1-320 16,0 7-376 0,0 0-24-16,0 0-184 0,0 7 40 15,15 12 0-15,1 3-136 16,9 0-432-16,6 1-384 16,8-8-392-16,2-5-249 15,-2-7-159 1,-7-3 848-16,-8-3 807 0,0-13 265 15,-7-3 713-15,-10 3 1183 0,-7 0-128 16,8 4-447-16,-8 2-433 16,0 3-192-16,0 7-200 15,0 0-496 1,0 10-200 0,0 25-16-16,0 13 160 0,-15 15 56 15,6 14 56-15,1 5 16 0,-8 23-64 16,8-13-8-16,1 6-176 15,-10-2-264-15,-7-20 64 0,9 0-56 16,-17-16 336-16,1-15 96 31,6-17 0-31,-6-18 56 0,-3-10 232 16,3-10 136-16,6-25-40 16,11-9 32-16,14-14-80 15,0-5-336-15,24-7-488 0,22-3-1368 16,66-35-2169-1,-23 22-64 1,6 10-1664-16</inkml:trace>
  <inkml:trace contextRef="#ctx1" brushRef="#br0" timeOffset="86">30129 16859 10522 0,'0'0'1960'0,"0"0"1081"16,0 0-137-1,0 0-1511-15,0 0-673 16,0 0-312-16,0-19-232 0,0 19-88 15,0 0 64-15,0 6 40 16,0 4-16-16,0-7 56 16,0 0-80-16,-9 0 16 0,9 1 24 31,0-4 72-31,0 0-96 16,0 0-48-16,0 0 40 0,0 0 57 15,0 0-33-15,0 0 40 16,0 0-64-16,0 3-88 0,0 3-72 15,-7 10-16-15,-1 7 16 32,-1 8 48-32,1 11-40 0,1 2 72 15,0 7-80-15,-3-1-8 16,3-2-424-16,-1-4-329 16,8 1-559-16,0-20-2401 0,0-9-1992 15</inkml:trace>
  <inkml:trace contextRef="#ctx1" brushRef="#br0" timeOffset="87">30304 16424 15387 0,'0'0'2624'0,"0"0"-359"0,0 0-881 0,0 0-1384 16,0 0-1088-16,0 0-833 15,0 0-1815-15,24 114-1521 16</inkml:trace>
  <inkml:trace contextRef="#ctx1" brushRef="#br0" timeOffset="88">30479 17106 16819 0,'0'0'4057'0,"0"0"-2897"15,0 0-480 1,0 0-680-16,0 0-2088 16,0 0-6658-16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5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08475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1-01-23T11:41:34.013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6C6224D4-949E-4560-B389-7C3F458958A9}" emma:medium="tactile" emma:mode="ink">
          <msink:context xmlns:msink="http://schemas.microsoft.com/ink/2010/main" type="inkDrawing" rotatedBoundingBox="14090,12678 15188,11953 15400,12274 14303,13000" semanticType="callout" shapeName="Other"/>
        </emma:interpretation>
      </emma:emma>
    </inkml:annotationXML>
    <inkml:trace contextRef="#ctx0" brushRef="#br0">0 501 0,'0'26'141,"0"0"-125,0 1-16,0-1 0,27-26 15,-27 26-15,26 0 0,0 26 16,0-52 0,-26 27-16,26-1 15,-26 0 110,27 0-109,-27 0 171,26-26-124,-26-26-48,0 0-15,26 0 0,0 0 16,0-1-16,-26 1 0,26 0 0,1 0 16,25-26-16,-26 25 0,27 1 15,-53 0-15,52 0 0,-26 0 0,0-1 16,27 1-16,-1 0 0,0-26 0,-25 52 16,-1-27-16,26 1 0,-52 0 0,53 0 15,-53 0-15,26 26 0,0-26 0,0 26 16,0-27-16,0 27 0,1-26 15,-27 0-15,26 26 0,-26-26 16,26 26-16,0 0 0,-26-26 16,26 26-16,1 0 47,-27-27-32,26 27-15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2T09:33:06.80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23482 9233 10362 0,'0'0'1416'16,"0"0"-184"-16,0 0-191 15,0 0-105-15,121-89 176 16,-89 57-128-16,7 0-472 0,-8-6 56 16,-6 0-40-16,-9 3-111 15,-16 0-73-15,0 11-8 0,0 1-136 32,-31 10-128-32,-3 7-72 15,-22 6-128-15,10 9 56 0,-10 24 8 16,0 13 8-16,25 8 8 31,6 4 48-31,16 1-104 16,9 2-72-16,17-4-288 0,22-3-25 0,2-6 193 15,7-1-8-15,8-5-320 16,0 0-184-16,-17-2 120 16,0-5 360-16,-15 0 72 0,-7-6 104 15,-17-7 48-15,-9-6 104 16,-23-3 88-16,-15-3 416 15,-1-7-56 1,0-1-144-16,9-2-200 0,7 0-104 16,23-15-1120-16,9-8-3065 15</inkml:trace>
  <inkml:trace contextRef="#ctx0" brushRef="#br0" timeOffset="220.8377">24215 8677 15547 0,'0'0'2392'0,"0"0"-559"16,0 0-609-16,0 0-1016 0,0 0-208 31,0 0-120-31,0 165 120 16,-15-44 56-16,-9 26 40 15,0-18-88-15,16-24 0 0,-8-39-8 16,8-15-464-16,8-2-680 15,-17 1-1009-15,3-12-551 0,-3-16-4394 0</inkml:trace>
  <inkml:trace contextRef="#ctx0" brushRef="#br0" timeOffset="630.8928">24040 9315 13082 0,'0'0'1977'15,"0"0"-1425"-15,0 0-472 16,119-37-80-16,-63 30 0 0,-8-3-360 16,8 4-680-16,-17-4 327 0,2 4 433 15,-26 0 280-15,2-1 520 16,-17 7 841 0,0 0-505-16,0 0-712 15,-24 23-80-15,0 6 8 16,-8 8 232-16,0 1-136 0,16 1-168 15,1-9 16-15,15-7 0 16,0-7-16-16,7-9 64 0,17-7 64 31,0 0 40-31,8-23-168 16,7-5-272-16,-15-1 192 16,-7 4 80-16,-2 9 248 0,-6 3 504 15,-9 10 177-15,8 3-929 16,-8 0-16-16,7 3-577 0,2 16 1 47,-1 3-816-47,24-3-464 0,-8-6-905 15,7-10-3560-15</inkml:trace>
  <inkml:trace contextRef="#ctx0" brushRef="#br0" timeOffset="834.7328">24814 8750 12362 0,'0'0'2625'0,"0"0"-145"0,-24-133-511 16,15 101-161-16,1 13-760 0,1 19-880 16,-1 9-168-16,8 48-480 0,-9 42 368 15,-6 31 112 1,-2 13 104-16,10-22-104 16,0-36 0-16,-3-24-144 15,3-11-576-15,-1 4-160 16,-1 0-616-16,9-9-985 0,0-13-2208 15,0-26-4649-15</inkml:trace>
  <inkml:trace contextRef="#ctx0" brushRef="#br0" timeOffset="1058.9031">24693 9185 11810 0,'0'0'1584'0,"0"0"-1152"15,0 0-352-15,129-64-72 0,-74 53-8 31,1 7-8-31,-7 4 8 16,-18 0-96-16,1 0-88 0,-17 15 64 16,1 4 8-16,-8 10 8 15,1-4 16-15,-9 7 80 16,0 3-8-16,0-3 16 0,0 0-224 16,0-7-800-1,0-12-1512-15</inkml:trace>
  <inkml:trace contextRef="#ctx0" brushRef="#br0" timeOffset="1187.5572">25164 8906 15507 0,'0'0'2072'0,"0"0"-1256"16,0 0-816-16,0 0-560 15,0 0-1152-15,0 0-3921 0</inkml:trace>
  <inkml:trace contextRef="#ctx0" brushRef="#br0" timeOffset="1412.9607">25778 8822 14323 0,'0'0'2504'0,"0"0"-648"31,0 0-943-31,0 0-313 0,-136 27-224 15,97 20-96-15,7 17-24 16,8 5-208-16,7 5 112 0,17-8-160 16,0-9 0-16,17-15-104 0,7-17-384 15,8-19 0 1,31-18-664 0,-14-14-2969-16,-3-9-2729 0</inkml:trace>
  <inkml:trace contextRef="#ctx0" brushRef="#br0" timeOffset="3518.5415">24870 6673 13658 0,'0'0'2297'0,"0"0"263"15,0 0-1079-15,0 0-1385 16,0 0-96-16,-9 36-264 0,9 18 192 31,16 22 72-31,-1 25 8 16,2-6 0-16,0 4-8 0,-2-7-344 15,-8-19-881-15,-7 16-719 16,0-23-513-16,-7-18-1879 0</inkml:trace>
  <inkml:trace contextRef="#ctx0" brushRef="#br0" timeOffset="3791.9423">24598 7359 10682 0,'0'0'2816'0,"0"0"-663"0,0 0 47 0,0 0-1992 16,0 0-208-16,0 0-152 16,39 61 152-16,2-14-8 31,-2 5 16-31,10-6 56 0,7-1 16 15,-8-10-72-15,-2-9 64 16,-5-14-72-16,-2-12 8 0,-7 0 88 16,0-31 112-1,-8-11-40-15,0-5 113 0,0-8 159 0,-9 5 16 0,-6-1-152 16,-9 7-112-16,8 5-192 16,-8-11-8-16,0 9-1472 15,0-1-3370-15</inkml:trace>
  <inkml:trace contextRef="#ctx0" brushRef="#br0" timeOffset="4223.0377">25426 5991 12914 0,'0'0'2545'16,"0"0"551"-16,0 0-1703 0,0 0-1145 16,0 0-248-16,0 0-336 15,0 0 328 1,0 101 0-16,10-40 16 16,-3-1 64-16,0 4-24 0,3-10-32 15,-3-10-8-15,-7-9 64 16,8-16-64-16,-8-7 0 0,7-12 64 15,2-2 120 1,15-27 184-16,-1-18-264 16,10-10-112-16,6-4-304 15,-7 7 72-15,-8 9 160 0,-9 20 0 16,-6 9 64-16,-1 16-72 16,-1 0-744-16,3 19-465 0,-3 20 817 31,17 5-56-31,-9 3-768 15,26 8-705-15,-9-14-535 0,7-16-673 16</inkml:trace>
  <inkml:trace contextRef="#ctx0" brushRef="#br0" timeOffset="4458.5466">26016 6115 11258 0,'0'0'3169'15,"0"0"-1"-15,0 0-1247 0,0 0-1057 16,0 0-512-16,0 0-352 15,-119-19-8-15,104 57-64 0,6 9-72 16,9 5 136-16,16-2-288 31,33-12-312-31,7-9-32 0,7-13-393 16,-7-16-359-16,-10-7 176 0,-5-21 512 16,-26-7 704-16,-15-7 408 15,-7 4 424-15,-25 7-384 0,-24 2-448 16,8 7-1760-1,9 9-6370 1</inkml:trace>
  <inkml:trace contextRef="#ctx0" brushRef="#br0" timeOffset="5207.1026">27460 5959 17267 0,'0'0'2633'0,"0"0"-1361"0,0 0-784 16,0 0-488-16,0 0-176 31,0 0 120-31,0 0 56 16,-97 150 56-16,82-84 24 0,6 1-72 15,1-3 64-15,8-11 48 16,0-12-72-16,0-8-40 0,8-14 40 15,1-7-32-15,6-12-8 32,9-6 216-32,8-23 72 15,16-19-200-15,8-5-80 0,0-8-16 0,-8 10 0 16,-9 10 0-16,-7 9 0 16,-15 13 64-16,-10 10-64 15,0 3 0-15,3 6-104 16,-3 0-152-1,8 12 16-15,9 7 240 16,8 4 24-16,9 2-24 0,7-6-168 0,-1-4-48 16,1-8-40-16,0-7-80 15,-1-3 144-15,-6-23 48 0,-2-15 88 32,-15-7 48-32,-7-6 8 15,-2-3 96-15,-15 10 48 16,0 5 296-16,0 11-24 0,-8 8-152 15,-8 14-16-15,1 9-248 0,-10 0-168 16,1 22-72-16,0 19 120 31,9 11 112-31,-2 1-48 16,17 1 48-16,0 0-168 0,17-10-152 16,15-8-120-16,14-11 8 15,3-12-24-15,7-13-296 0,-8 0-9 16,0-22 257-16,-9-13 40 31,-7-12 280-31,-8 1 192 16,-9-1 8-16,-15 9 592 0,0 9 392 0,0 7-135 15,0 9-441-15,-7 10-120 16,-8 3-296-16,-2 16-296 0,0 22 144 16,-5 13 80-1,13 3 24 1,9 3-288-16,9-3-457 15,47-3-279-15,0-16-904 0,7-16-2361 16</inkml:trace>
  <inkml:trace contextRef="#ctx0" brushRef="#br0" timeOffset="5673.0763">29125 5267 8753 0,'0'0'2865'0,"0"0"-945"0,0 0-583 16,0 0-905-16,0 0-360 16,0 0-16-16,-8 35 96 0,-1 6 400 15,-6 13 160-15,-2 31 104 31,-7-1 0-31,0 11-207 16,2 3-361-16,5-15-144 0,0 13-32 16,2-12-24-16,15-7 96 15,-7-17-88-15,7-15-48 0,0-16-8 0,0-14-32 16,0-15-168 0,-9 0 200-1,1-15 208-15,1-14-208 16,-18-3-16-16,-6 3 8 0,-10 4-104 15,-6 9 112-15,-1 10-8 16,0 6 8-16,1 0-8 0,14 19 0 16,10 9-96-1,14 4 8-15,9 0-128 16,24 0-40-16,32-10 23 16,31-3-255-16,49-19-1352 0,-7 0-1241 15,-27-7-3864-15</inkml:trace>
  <inkml:trace contextRef="#ctx0" brushRef="#br0" timeOffset="6167.981">30200 5832 6617 0,'0'0'4649'15,"0"0"-2521"-15,0 0-863 16,41-133-529-16,-26 73-88 16,2-7-168-1,-3-6-48-15,3-3-16 0,-17 8 184 16,0 12 265-16,0 5 15 0,0 13-120 16,0 13-272-16,-17 12-216 31,10 7-184-31,0 6-88 0,-10 21-384 15,-7 27 160-15,-1 38 176 16,-14 38 0-16,8 31 48 16,-1 11 8-16,15-11 0 0,10-22-8 15,0-31-24-15,-3-23-928 16,3-21-1113-16,-10 8-855 0,2-15-1073 31,-9-9-5697-31</inkml:trace>
  <inkml:trace contextRef="#ctx0" brushRef="#br0" timeOffset="6740.1852">29841 6239 10218 0,'0'0'1648'0,"0"0"-1104"0,184-105-312 31,-80 63-112-31,-1 0-120 16,1 8-320-16,-24 12-240 0,0-4-104 0,-24 8 248 15,-25 8 416-15,-16 4 696 16,-15 3 656-16,0 3-840 15,-15 0-328-15,-16 22 248 16,-3 6 169-16,-5 7 15 16,7 6-296-16,8 1-184 15,8 2-72-15,16-9-64 0,0-3 0 16,0-9-696-16,9-11-585 16,6-12-559-16,1-6-993 15,-8-23-2928-15,-8-6 5761 0,0 0 2145 31,0 0 935-31,-15 7-599 16,6-1-785-16,1 7-680 0,8 0-255 16,8 3-249-16,16 2-512 15,17-1-216-15,-2 2-280 0,9 0 63 32,-9 3 337-32,-7 4 96 15,0 5 8-15,-8 4 168 0,-7 0-104 16,7 7-72-16,-9 18 0 15,9 14 0-15,-7 2 8 16,-3 12 49-16,-6 5-49 0,1-7-8 16,-9-7 0-1,0-2-137-15,0-17-55 16,-9-9 176-16,1-10 16 0,1-6 224 16,0-3 1241-1,-3-23-153-15,10-11-464 0,0-11-296 16,24-6-160-16,1 0-216 15,14 3-176 1,2 3-8-16,7 13-608 16,15 7-776-16,-7 5-1056 0,-17 11-1921 0</inkml:trace>
  <inkml:trace contextRef="#ctx0" brushRef="#br0" timeOffset="7642.9362">27506 7871 12882 0,'0'0'2113'0,"0"0"495"16,0 0-487-16,-39-99-873 15,22 90-648-15,-14 9-456 0,7 9-144 16,-16 29-96-16,9 10 80 15,-1 6-72-15,8 3-48 0,17-6-136 16,7-13-96-16,0-6-112 16,14-14 56-16,11-11 192 0,6-7 224 15,10-19 8-15,6-19 72 0,-6-13-64 16,5-3 40-16,-14 3-40 16,-8 10 232-16,-7 9 280 15,-17 13 16 1,7 10-168-16,-7 9-368 15,0 0-32-15,0 23-544 0,8 7 528 16,8 9-8-16,-8 4 40 0,16-4-80 31,-7-7-64-31,7-13-104 16,-2-9 144-16,2-10-8 0,8-4 128 16,2-24 96-16,12-10-8 15,-5-9-80-15,-9-1 0 16,-1 9 0-16,-16 8 56 0,2 8 176 31,-10 14 112-31,3 6-352 0,-3 3-104 16,8 12-408-16,2 17 32 15,7 9-577-15,15 16-1055 16,2-6-1033-16,-2-13-2224 0</inkml:trace>
  <inkml:trace contextRef="#ctx0" brushRef="#br0" timeOffset="7971.8977">28734 7575 13034 0,'0'0'2825'0,"0"0"15"16,0 0-807-16,0 0-1081 16,0 0-768-1,0 0-184-15,0 0 0 16,-128 57-8-16,96-3 8 15,17 7-48-15,6-7-40 0,9-6-56 16,9-8-344-16,23-14-72 16,7-10 88-16,9-16-72 15,1-4-377-15,-10-24 97 16,2-13 576-16,-10-7 248 16,-23 1 48-16,-1 3 552 15,-7 5 121-15,0 7-185 16,-7 13-264-16,-1 7-272 0,8 5-960 0,-9 7-2105 31,9-3-3369-31</inkml:trace>
  <inkml:trace contextRef="#ctx0" brushRef="#br0" timeOffset="8410.8227">29164 7074 13170 0,'0'0'2849'0,"0"0"-513"16,0 0-295-16,0 0-1993 0,0 0-48 16,0 0-168-16,-32 114 168 0,25-35 8 15,-17 13 0-15,-1 3 0 16,10-2 40 0,-1-8-48-1,-8-9-216-15,16-12 16 0,-9-12 8 16,10-18 120-16,-1-15 72 0,8-13 0 15,-9-6 160-15,9-3 744 16,0-25-72-16,0-11-560 16,9-5-176-16,6 0-96 15,10-4-80-15,15 10-24 16,7 6-80-16,9 10-440 16,0 2-352-16,-8 18-216 0,0 2 199 15,-9 2 121-15,-7 21-200 16,-8 9 304-1,-16 2 336-15,-8 5 168 16,-8-4 264-16,-16-4 96 16,-15-5 464-1,-2-4 32-15,9-5-136 0,8-5-312 0,2-9-144 16,22-3-624-16,0-3-1465 0,15-20-3224 16</inkml:trace>
  <inkml:trace contextRef="#ctx0" brushRef="#br0" timeOffset="8610.5708">29571 7534 12306 0,'0'0'2913'15,"0"0"-1313"1,0 0-1504-16,0 0-96 0,0 0 0 16,-17 143 64-16,3-73 8 15,-3 7-72-15,9 1 48 0,-8-5-48 16,8-3-384-16,-9-13-560 15,3-16-64 1,-3-12-129-16,9-19-599 16,-8-10-977-16</inkml:trace>
  <inkml:trace contextRef="#ctx0" brushRef="#br0" timeOffset="8754.7915">29634 7213 13826 0,'0'0'1825'0,"0"0"-641"0,0 0-1184 16,0 0-2448-16,0 0-537 15,0 0-4625-15</inkml:trace>
  <inkml:trace contextRef="#ctx0" brushRef="#br0" timeOffset="9047.0448">29817 7471 7945 0,'0'0'1088'0,"0"0"-519"16,0 0-305-1,0 0-64-15,0 0 56 16,0 0-104-16,0 0 16 0,121 31-152 16,-97-53-8-16,-2-6 8 15,2-7 448-15,-14 6 824 0,-3 0 633 16,-7 10 175-1,0 3-752 1,0 13-167-16,0 3-1033 0,-24 3-144 0,0 26-88 16,0 13 32-16,-1 2-40 15,18 6-129-15,0 1-639 0,7-3-656 16,14-7-496-16,20-9-833 31,-2-19-3136-31</inkml:trace>
  <inkml:trace contextRef="#ctx0" brushRef="#br0" timeOffset="9398.9794">30185 7417 3144 0,'0'0'10090'0,"0"0"-7985"31,0 0-121-31,0 0-1608 0,0 0-376 16,0 0 0-16,0 0 48 15,-33 123-48-15,33-81-80 0,16-7-440 16,16-7-544-16,0-12-8 15,9-10-57-15,5-6-567 32,2-19 408-32,-8-16 1024 0,0-15 264 0,0-11 776 15,-9-15 104-15,-7-10 184 16,1-9-255-16,-9 6 111 0,-8 7 736 16,-1 21 256-1,-7 16-119-15,0 27-865 16,0 15-520-1,0 3-408-15,-7 28-424 0,-25 36 304 16,15 9 120-16,2 12 0 16,6 7 0-16,9-13-16 0,0 7-800 0,9 3-985 31,6-22-1271-31,2-19-2489 0</inkml:trace>
  <inkml:trace contextRef="#ctx0" brushRef="#br0" timeOffset="9547.659">30535 7407 12874 0,'0'0'4129'0,"0"0"-3201"0,0 0 505 16,0 0-537-16,0 0-448 16,0 0-448-16,167-19-344 0,-62 6-2313 15,-11-6-4648-15</inkml:trace>
  <inkml:trace contextRef="#ctx0" brushRef="#br0" timeOffset="11423.2922">26916 9985 10666 0,'0'0'2816'0,"0"0"25"15,0 0-112-15,0 0-921 0,0 0-720 16,0 0-824-1,-14-73-264 1,-3 108-408-16,-22 41 288 0,-25 48 120 0,-32 41 48 16,-8 13-48-1,-6-10 8-15,20-41-16 0,35-44-296 16,16-23-96-16,7-19 312 0,8 1 40 31,0-11 48-31,-1-5-40 16,25-20 40-16,0-6 408 0,0-3 32 15,17-19-440-15,15-3 0 16,7-3-72-16,9 8 8 16,1 10-144-16,6 10-152 0,9 0-96 31,8 16-64-31,-1 13-344 16,9-1-569-16,32 11-767 0,-8-11-505 15,-26-9-1832-15</inkml:trace>
  <inkml:trace contextRef="#ctx0" brushRef="#br0" timeOffset="11754.954">27475 10642 9874 0,'0'0'3912'0,"0"0"-2975"0,0 0 1655 15,0 0-1552 1,-127-38-647-1,79 54-289-15,9 25 0 16,-10 10-104-16,8 10 0 16,19 2 0-16,5 4 48 0,17-6-48 0,0-8-72 15,32-9-625-15,9-15-335 0,5-20-8 32,10-9 72-32,0-21 72 15,-8-21 543-15,-16-9 353 16,-15-3 777-16,-17-1 719 0,0 9 80 15,0 5-439-15,-17 9-561 0,9 16-544 16,-8 6-32-16,1 10-1897 31,6 10-3448-31,1 9-6353 0</inkml:trace>
  <inkml:trace contextRef="#ctx0" brushRef="#br0" timeOffset="12502.7543">27938 10715 8953 0,'0'0'2681'0,"0"0"232"15,0 0-65-15,0 0-1031 0,0 0-481 16,0 0-592 0,-129-76-608-1,81 89-136-15,2 18-8 16,-3 11-8-16,10 6-32 0,15-1 40 15,7-2-40-15,17-7-16 16,0-6-80-16,8-13-280 0,16-9 160 0,17-10 136 31,-2 0-16-15,9-27-120-16,-9-7 112 0,2-4 64 16,-17-3 88-16,-1 6 0 0,-7 6 512 15,-16 10 136-15,8 3-8 16,-8 13-328-16,0 3-312 0,0 0-216 31,9 19-880-31,-1 13 752 16,16 6-224-16,15 16-1033 0,0-7-1247 15,2-15-2225-15</inkml:trace>
  <inkml:trace contextRef="#ctx0" brushRef="#br0" timeOffset="13154.633">28368 10531 13202 0,'0'0'2521'31,"0"0"600"-31,0 0-1113 16,0 0-1136-16,0 0-560 0,0 0-312 15,0 0-336-15,0 13 320 16,0 31 16-16,-8 14 0 16,8 2 0-16,0-3 0 0,-9-3 8 31,9-10-8-31,0-9 0 0,0-13-88 16,0-9-232-16,0-13 320 0,0 0 232 15,0-25 160 1,17-20-248-16,7-5-136 0,0-4-8 15,-2 0 16-15,2 12-24 16,-7 10 8-16,-2 20-168 16,2 12 48-16,0 3-824 15,-10 29 144-15,0 19-168 0,25 19-825 16,-8-10-1207-16,8-17-2050 16</inkml:trace>
  <inkml:trace contextRef="#ctx0" brushRef="#br0" timeOffset="16979.7581">28965 10826 8369 0,'0'0'2193'16,"0"0"-209"-16,0 0-1008 15,0 0-592-15,0 0-272 0,0 0-112 16,0 7 0-16,0-4 105 0,0 0-57 31,0 0 8-31,0-3-56 16,0 0 280-16,0 0 192 0,0 0 704 16,0 0 352-16,0 0-135 15,0 0-417-15,0 0-432 0,0 0-544 16,0 0-24-16,0 7-1384 31,0-1-3369-31,7-3-633 0</inkml:trace>
  <inkml:trace contextRef="#ctx0" brushRef="#br0" timeOffset="18787.8596">29540 10347 3328 0,'0'0'1985'16,"0"0"-977"-1,0 0-72-15,0 0-312 16,0 0-304-16,0 0 160 0,0 0 465 0,0 0-105 16,0 0-248-16,0 0 192 15,0 0 0-15,0 0 32 0,0 0-232 32,0 0-15-32,0 0 111 15,0 0 80-15,0 0 384 16,0-7 8-16,7-2-423 0,-7-7-481 15,0 4-168-15,0-1-80 0,0 1 96 16,0 2-32-16,-7 3-8 31,-3 1-8-31,-14 3-48 16,9 3-104-16,-16 0-24 0,6 19-40 16,-6 10 16-16,7 11 80 15,-8 8 24-15,15 6 40 0,10-3 8 16,-1 0 0-16,8-1-120 31,8-11-153-31,7-7-319 16,9-7-24-16,7-12 64 0,3-13 296 0,-2 0 160 15,-1-20 96-15,1-14 0 16,-8-8 56-16,-9-2 136 0,9-1 240 16,-15 1 216-1,-1 12 168 1,-8 3-103-16,0 14-89 15,0 9-200-15,0 6-424 0,0 0-8 16,0 9-872-16,0 23 496 0,0 9 240 16,0 3-8-16,0 7-241 0,7 0-383 31,17-6-776-31,16-4-480 16,8-12-937-16,-7-17-3561 15</inkml:trace>
  <inkml:trace contextRef="#ctx0" brushRef="#br0" timeOffset="19197.0246">30120 9883 12170 0,'0'0'2969'0,"0"0"768"0,0 0-2545 15,0 0-1072-15,0 0-120 31,0 0-472-31,0 0 304 16,-7 143 168-16,-1-66 0 0,-1 8 0 16,9 1 0-16,-15 0 96 15,15-10-88-15,-7-12-8 0,-3-14-112 16,10-12-256 0,0-9-72-16,0-17 39 15,0-12 377-15,0 0 24 16,0 0 961-16,0-22-545 0,-7 3-192 15,-10-6 160-15,10 6-64 0,-8 3-48 16,-9 3 112-16,-1 10-192 16,-6 3-192-1,7 0-96-15,-8 23-32 16,8 2 16-16,16 3-112 16,8 4-96-16,0 0-96 0,23-4-40 15,18-5-336-15,53-18-897 0,3-5-1447 31,-9 0-2730-31</inkml:trace>
  <inkml:trace contextRef="#ctx0" brushRef="#br0" timeOffset="19964.9872">30678 9775 9578 0,'0'0'2928'16,"0"0"1041"-16,0 0-1929 0,0 0-623 31,0 0-633-31,0-18-784 16,0 24-168-16,0 25-240 0,-7 17 328 15,-10 16 80-15,2 31 0 16,-2 26 0-16,2-10 0 16,-1-13 0-16,8-18 0 0,8-26-72 31,-9-1-384-31,2-5-457 16,7-13 201-16,0-16-104 0,0-13 232 0,0-6 584 15,0-15 880-15,0-20-656 16,0-6-32-16,0-4 64 15,0 1 400-15,-8 9 57 16,-9 0-25-16,-14 12-168 16,-1 10-304-16,0 10-40 15,-8 3-176-15,-7 23-8 0,6 11-72 16,9 8 8-16,18 5-72 16,4 5-344-16,10-11-200 15,24 0-241 1,64-9-399-16,-8-10-1072 15,7-17-2393-15</inkml:trace>
  <inkml:trace contextRef="#ctx0" brushRef="#br0" timeOffset="20704.9996">31132 9760 10402 0,'0'0'3921'0,"0"0"-1401"0,0 0 281 16,0 0-1609-16,0 0-1192 16,0 0-56-1,0 0-232-15,-39 60 272 0,22 3 8 16,-7 14 8-1,9 9-72-15,-2 3 72 16,-7-1 72-16,9 1-24 0,-1-13-48 0,16-12 8 16,0-16-8-16,0-11 0 15,0-11 0-15,9-7-112 16,6-7 112 0,9-5 0-16,0-4 0 15,15 0-8-15,2-3-632 16,37 0-961-16,-13 0-1479 0,-1-6-2105 15</inkml:trace>
  <inkml:trace contextRef="#ctx0" brushRef="#br0" timeOffset="21029.9515">31571 10350 9554 0,'0'0'2376'16,"0"0"225"-16,0 0-585 0,0 0-944 31,0 0-688-31,-128-38-336 16,104 57-48-16,-8 13-64 0,17 3 16 15,-2 6 40-15,10-2 0 16,7 1-64-16,0-8-400 0,15-3-400 16,18-10-296-1,6-10 80-15,0-9-57 16,2 0-151-16,-9-15 488 15,-8-17 808-15,-16 0 360 0,-8-6 1104 0,0 6 145 32,-8-2-177-32,-9 8-704 0,-7 4-464 0,9 9-264 15,-1 13-936 1,1 3-1809-16,5 10-2080 16</inkml:trace>
  <inkml:trace contextRef="#ctx0" brushRef="#br0" timeOffset="21606.1936">31913 10398 1696 0,'0'0'10482'16,"0"0"-8289"-1,0 0 327-15,0 0-1592 16,0 0-928-16,0 0-296 15,0 0 184-15,0 0 48 0,-48 85-72 16,41-50-312-16,7 0 0 0,0-6-328 16,0-7 168-1,7-6 72-15,2-12 336 16,6-4 200 0,2 0 96-16,-2-26 112 0,9 1 120 15,0-11-168-15,0 2 208 0,-9 5 192 16,-5 7 48-16,-3 6 160 15,1 9-120 1,1 4-312-16,-9 3-336 16,0 0-336-16,7 3-16 15,1 17 208-15,8-1 88 0,-1 3-216 16,2-4-104-16,7-1 232 16,-1-7 72-16,10-4-32 0,-11-3-24 31,3-3 128-31,-1 0 0 15,0 0 0-15,8 0-8 16,-8 0-648-16,24 0-552 0,-9 0-945 16,2 0-1096-16</inkml:trace>
  <inkml:trace contextRef="#ctx0" brushRef="#br0" timeOffset="23359.8608">32639 10242 7497 0,'0'0'3929'0,"0"0"-720"0,0 0 535 16,0 0-2087-16,0 0-393 0,0-41-832 15,0 41-432-15,-9 16-504 0,-6 16 408 16,-2 9 96-16,2 9 0 16,-9 2-56-1,0 2 56 1,16-10 0-16,1-6-72 0,-2-13-136 15,9-5-144-15,0-11 144 16,0-3 184-16,0-6 24 0,9-6 520 0,23-19 64 16,-1-10-416-16,8-7-168 31,2 1-192-31,-2 0-272 16,-7 9 176-16,-8 3 136 0,0 14 80 15,-24 8 72-15,8 7-272 16,-8 0-1497-16,7 22 297 0,2 7 936 15,16 18-632-15,-3-2-361 32,11-13-1463-32</inkml:trace>
  <inkml:trace contextRef="#ctx0" brushRef="#br0" timeOffset="24830.7694">28375 10153 11266 0,'0'0'1816'16,"0"0"-1424"-1,0 0 8 1,-175 16-143-16,47 51 151 0,-55 41-184 0,-16 16 80 16,8 6 120-16,16-3-152 15,56-32-168-15,22-15-96 16,41-20 88-16,17-13-96 0,15-5-96 31,17-1-672-31,7-12-240 0,46-29-569 16,97-36-87-16,-7-17-537 15,7-13-655-15</inkml:trace>
  <inkml:trace contextRef="#ctx0" brushRef="#br0" timeOffset="25028.2068">28622 10150 9009 0,'0'0'1849'0,"0"0"-753"15,0 0 64-15,0 0-816 16,-174 73-8-16,45 22 1 0,3 7-81 15,14-4-104-15,15-9-152 32,27-16 48-32,14 4-40 0,0 5-8 15,39-13-504-15,17-13-569 0,97-28-415 16,-2-22-280 0,24-6-2137-16</inkml:trace>
  <inkml:trace contextRef="#ctx0" brushRef="#br0" timeOffset="25209.7917">29610 10201 10098 0,'-119'57'1704'0,"-41"22"-1216"0,-15 23 848 0,8 3-447 32,48-20-89-32,31-8-328 15,33-17-240-15,14-2-152 0,26 1-80 16,5 5-600-16,66-7-712 15,24-19-873-15,24-28-872 16</inkml:trace>
  <inkml:trace contextRef="#ctx0" brushRef="#br0" timeOffset="25427.1244">30654 10108 13082 0,'0'0'2409'16,"-175"42"-2161"-16,63 9-72 31,-7 12 248-31,15 10 24 16,34-3-16-16,-3 6-312 15,10 10-112-15,22-6 136 0,26-11-144 0,15-11-320 16,63-14-808-16,97-34-264 0,-9-10-825 16,9-6-1696-16</inkml:trace>
  <inkml:trace contextRef="#ctx0" brushRef="#br0" timeOffset="25754.2297">31285 10392 11266 0,'0'0'1480'0,"-144"25"-968"0,16 26 160 31,-39 28 9-31,16 3 479 16,39-8-632-16,40-20-232 15,48-19-64-15,-1 3-232 0,25 0 0 16,0-6 0-16,65-14-152 15,62-18-144-15,48-22-760 0,26-25-369 32,-19-17-87-32,-31-9 8 15,-47 10-345-15,-24 12 65 0,-32 13 488 16,-24 9 1296-16,-9 6 2928 16,-15 8 1385-16,0 5-2576 0,-39 10-1177 15,-26 20-408-15,-13 18 120 31,-11 13 88-31,1 6-176 16,25-3-120-16,15 0-8 0,48-4-56 16,9-8-224-16,69-11-760 0,82-24-681 15,-17-7-1279-15,1-7-5410 0</inkml:trace>
  <inkml:trace contextRef="#ctx0" brushRef="#br0" timeOffset="25906.1381">32399 10424 10522 0,'-143'0'2240'16,"-49"5"-1840"-16,-53 24-168 0,-34 9 56 16,-1 7-136-1,-15 6-152-15,-23-4-104 16,78-10-2024-16,50-10-5338 16</inkml:trace>
  <inkml:trace contextRef="#ctx0" brushRef="#br0" timeOffset="26646.8029">28008 10468 10418 0,'0'0'4177'16,"0"0"-4177"-16,0 0-88 0,0 0 80 15,160 73 8-15,-96-22 56 32,8 6-8-32,-1 0-40 0,2-3 120 15,7-7-104-15,-17-12-24 0,-7-16-512 16,-17-12-1065-16,-15-7 9 15,-7-29 624-15,-17-21 160 0,0-21 703 16,0-23 81 0,-10-2 529-1,10 1 183-15,0-1 576 0,0 30 816 16,10 6-343-16,4 22-449 0,27 18-560 16,-2 20-728-16,17 16-24 15,24 22-8-15,0 16-56 0,0 10 56 31,8-1-32-31,-8-5 40 16,-2-8-8-16,-6-9-16 0,-1-9 24 16,-6-9 0-16,-2-17-24 15,-7-6-16-15,-7-4 40 0,14-30 120 16,-7-8-72-16,0-8-32 31,-1 2 64-31,1-3 192 16,-7 17 24-16,-10 4 73 0,9 18-97 15,-9 12-272-15,9 0-120 16,8 29 40-16,7 6 72 0,10 6 8 16,-2 3 0-16,16-3-8 15,25 4-161 1,31-4-175 0,24-12-328-16,1-20-488 0,-32-9-40 0,-32-9 272 15,-41-13 295-15,0-10 433 16,10-6 200-16,-2 0 64 0,9-6 449 15,-17 5 679 1,-7 11-232-16,0 8-536 16,-1 14-392-16,10 6-32 15,6 6-456-15,48 33-1208 16,-15-8-1089-16,-16-2-2728 0</inkml:trace>
  <inkml:trace contextRef="#ctx0" brushRef="#br0" timeOffset="28806.0315">23570 12601 10802 0,'0'0'2592'0,"0"0"89"16,0 0-457-16,0 0-1783 0,0 0-441 16,0 22-369-16,0 23 297 0,0 15 72 15,0 10 160-15,0 7-160 32,0-1 64-32,0 0-64 0,0-6 72 15,9-10-72-15,6-13 8 16,-6-11 32-16,-2-14-40 0,-7-13-176 15,0-9 176-15,0-19 657 0,0-29-353 16,0-15-168 0,-16-35-128-16,1 6 120 15,-2-1-128-15,2 1 48 16,6 32 24-16,1 0 336 16,1 18 272-16,-2 17-208 0,9 15-192 15,0 10-280-15,0 4-504 16,9 24 16-1,15 10 368-15,-1 10 72 16,17-1 40-16,9 1-136 16,-3-7-248-16,10-9-120 0,0-7-225 15,0-15-7-15,0-10 248 32,-15 0 120-32,-10-25 280 0,-7-19 96 15,-16-15 200-15,-1-3 200 16,-7-8 104-16,0 2 385 15,-15 15 55-15,-1 9-224 16,8 18 80-16,-1 10-296 0,1 14-312 16,8 2-192-16,0 18-352 0,0 23 200 15,0 20 144 1,17 9 0-16,-2 9 8 16,9 0-632-16,8 4-768 15,24 12-937-15,-8-21-2000 0,0-20-688 16</inkml:trace>
  <inkml:trace contextRef="#ctx0" brushRef="#br0" timeOffset="29316.6638">24550 12960 12258 0,'0'0'2601'16,"0"0"-785"-16,0 0 545 15,0 0-1361 1,0 0-832-16,0 0-168 15,-112-19-224-15,88 60 112 16,9 7 32-16,-1 2-16 0,16 4 80 16,0-6-336-16,16-7-361 31,8-9-79-31,8-9-8 0,-8-17 56 16,0-6 432-16,-1-19 312 15,1-16 184-15,-15-10 304 16,-9 1 408-16,0 0 216 15,0 12-39-15,0 10-289 0,0 6-200 16,0 12-560-16,0 4-24 0,0 4-968 31,0 21 48-31,8 3 480 0,16 4-1 16,8 3-503-16,-1-9-16 16,8-10-184-16,-7-7 56 0,9-9 327 15,-10 0-167-15,-6-16 584 16,-11-9 344-16,-4-7 480 15,-3 4 552 1,-7 2 657-16,0 5-57 0,0 7-144 16,0 8-543-16,0 6-921 15,0 0-24-15,0 6-640 0,0 20 343 16,0 5-127-16,0 4-240 16,8-3-1096-1,8-3-241-15,-1-10-1207 16,-5-13-5282-16</inkml:trace>
  <inkml:trace contextRef="#ctx0" brushRef="#br0" timeOffset="29444.9874">24909 12594 13066 0,'0'0'1873'15,"0"0"-1377"-15,0 0-496 0,0 0-2537 16,0 0 545-16,0 0-577 0</inkml:trace>
  <inkml:trace contextRef="#ctx0" brushRef="#br0" timeOffset="29753.7722">25156 12912 8809 0,'0'0'1633'0,"0"0"191"16,0 0-600-16,0 0-591 15,0 0-273-15,0 0 72 16,0 111-104-1,0-88-176-15,0-1-152 16,0-6 96-16,0-3-32 16,0-7-56-16,0-3 192 0,8-3 680 0,9-9 1305 15,5-17-841-15,2-9-968 32,17 0-296-32,-2 0-80 15,-7 10-48-15,-1 6-16 0,-6 13 16 16,-1 6-64-16,-7 0-72 0,14 12-112 15,-7 17-200-15,0 3 32 16,8 9-273-16,24 13-735 31,0-10-1385-31,-17-15-2576 0</inkml:trace>
  <inkml:trace contextRef="#ctx0" brushRef="#br0" timeOffset="30412.8373">26025 12884 13954 0,'0'0'3817'0,"0"0"-2712"15,0 0 47-15,0 0-1152 16,0 0-1152-16,0 0-1793 0,47 13 312 16,-16-10-2992-16</inkml:trace>
  <inkml:trace contextRef="#ctx0" brushRef="#br0" timeOffset="31316.7676">26742 12782 8361 0,'0'0'2289'16,"0"0"-129"-16,0 0-335 15,0 0-345-15,0 0-128 16,-15-102-696-16,-10 96 25 15,1 6-569 1,0 0-112-16,-8 10-112 16,1 18 23-16,7 14 17 0,-1 2 72 0,9 4-112 15,16 3 24-15,0-3 40 16,0-4-224-16,16-12-296 16,16-3-304-16,-8-14-40 0,8-15 200 31,0 0 264-31,-8-13 400 0,0-18-32 15,0-11 80-15,-9 1 224 16,-6 3 480-16,-9 6 360 16,8 10-16-16,-8 9-232 0,0 7-223 15,7 6-593-15,2 0-945 32,6 19 1-32,10 6 144 0,30 10-440 15,1-9-657-15,0-7-1247 0</inkml:trace>
  <inkml:trace contextRef="#ctx0" brushRef="#br0" timeOffset="31665.055">27355 12150 14267 0,'0'0'2192'0,"0"0"-304"0,0 0-1632 16,0 0-256-1,0 0-8-15,-87 178 8 16,70-89 8-16,10 6 8 0,-1 1-8 16,8-20 40-16,0 2-48 15,0-7-248-15,0-20-320 16,8-13-288-16,-1-13 112 0,3-15 8 31,-10-10 736-31,0 0 1088 0,0-23-568 16,0-5-304-16,0 6 128 15,-17 0 200-15,9 6-39 16,-16 9-297-16,7 7-208 0,-7 0-152 16,9 13-145-16,8 15-439 31,-2 1-648-31,9 3-48 0,55-4 263 16,1-8-1135-16,0-14-2369 0</inkml:trace>
  <inkml:trace contextRef="#ctx0" brushRef="#br0" timeOffset="32026.5746">27715 12325 12098 0,'0'0'4225'0,"0"0"-3217"16,0 0 641-16,0 0-1649 15,0 0-64-15,0 0 64 16,-88 146 112-1,79-67-112-15,1 7 88 0,8 0-88 16,0-7-8-16,0-9 0 16,0-13 0-1,0-12-232-15,8-14-57 0,-8-14-47 0,0-11 96 0,9-6 248 32,-9 0 1017-32,0-23-433 15,0 1-368-15,-9 0 136 0,1 3-144 16,-16 6-56-16,17 10-72 15,-10 3-80-15,-7 0-232 16,16 20-160-16,1 1-536 0,7 5-545 31,0-4-295-31,71-9-169 0,-6-10-1183 16,5-3-4970 0</inkml:trace>
  <inkml:trace contextRef="#ctx0" brushRef="#br0" timeOffset="32271.0645">28248 12157 12738 0,'0'0'3065'0,"0"0"-609"16,0 0-103-16,0 0-2137 0,0 0-216 16,0 0-232-1,0 0 232 1,-40 146 0-16,25-63 48 0,5 2-8 15,3 10-32-15,-8-2-8 0,15-1 0 16,-9-13-768-16,9-9-841 16,0-8-1223-16,9-20-1105 0,6-16-2376 15</inkml:trace>
  <inkml:trace contextRef="#ctx0" brushRef="#br0" timeOffset="32683.36">28416 12728 9914 0,'0'0'2000'15,"0"0"-520"-15,0 0-1160 16,0 0-320-16,0 0-88 16,0 0 80-16,0 0 8 0,0 16 0 15,0-16 88-15,0 0 737 31,0 0 1191-31,0 0-200 16,0 0-351-16,0 0-529 0,0 0-328 16,0 0-248-16,0 0-96 0,0 0-72 15,0 0-56-15,0 0 8 16,0 0 72 0,0 0-152-1,0 0-56-15,0 0 8 0,0 0-16 16,0 0-8-16,0 0-40 0,0 0 48 15,0 0 0-15,0 0 64 16,0 0-64-16,0 0-8 0,0 0 8 16,0 0 0-1,0 0 8-15,0 0 40 16,0 0-48-16,0 0-368 16,7 0-544-16,1 0-1096 0,-1 0-4122 15,3 0-1367-15</inkml:trace>
  <inkml:trace contextRef="#ctx0" brushRef="#br0" timeOffset="33002.7168">28152 13052 9113 0,'0'0'2329'15,"0"0"672"-15,0 0-745 16,0 0-664 0,0 0-391-16,0 0-153 15,0 0-288-15,0 0-280 0,41-9-256 16,-10-1-224-16,8-2 0 15,2 2-200-15,15 3-592 0,-9 1-488 16,25 6-1305 0,-16 0-1824-16,-8 0-1288 15</inkml:trace>
  <inkml:trace contextRef="#ctx0" brushRef="#br0" timeOffset="33367.089">28870 12762 9337 0,'0'0'2937'0,"0"0"-208"15,0 0-321-15,0 0-1095 0,0 0-561 16,-97-103-480-16,75 99-120 31,-12 4-152-31,3 0-80 16,-1 23-24-16,-7 8 96 0,7 7-48 15,8 4 48-15,15-1-40 16,9 4 40-16,0-11-96 0,0-2-392 16,33-7-321-16,-1-9-151 31,14-9-304-31,3-7-272 0,-1-13-465 16,-9-18 849-16,-15-5 1160 0,-7-5 184 15,-9-4 1704-15,-8 4 497 16,-8 10-529-16,-1 2-295 0,-6 10-657 15,8 9-808-15,-3 10-96 16,10 13-2561 0,0 9-1264-16,0 4-872 15</inkml:trace>
  <inkml:trace contextRef="#ctx0" brushRef="#br0" timeOffset="33732.5663">29173 12719 13362 0,'0'0'2369'0,"0"0"704"15,0 0-2049-15,0 0-952 32,0 0-72-32,-121 35-120 15,97 9 48-15,17-3-768 0,7 4-217 16,0-4-263-16,16-6-296 15,8-13 255-15,8-9-567 0,0-13 512 32,-1 0 559-32,-6-19 857 15,-11-6 473-15,-4-4 1175 0,-3-3 480 16,1 7 217-16,-8 6-489 0,0 3-575 16,0 9-473-16,0 7-528 15,9 0-280-15,-2 0-912 16,1 7-793-1,-1 15 561-15,27 4-832 16,-3-4-1009-16,1-10-3408 0</inkml:trace>
  <inkml:trace contextRef="#ctx0" brushRef="#br0" timeOffset="34043.8839">29554 12700 11522 0,'0'0'3033'0,"0"0"1023"15,0 0-2319-15,0 0-1537 16,0 0-200-16,0 0-472 0,0 28 352 31,0 4 112-31,0 0 0 16,0 6-8-16,0-6 16 16,0-4 0-16,0-6-120 0,0-6-8 15,8-6-40-15,1-10 136 16,6 0 32-16,17-6 80 31,1-17 96-31,6-6-64 0,-7-1-56 16,0 3-40-16,-1 2 32 0,-7 9-40 15,-7 3-8-15,-9 10-8 0,8 3-216 16,7 0-833-16,10 26-943 16,-1-4-913-16,7 3-1680 15</inkml:trace>
  <inkml:trace contextRef="#ctx0" brushRef="#br0" timeOffset="34631.9981">30630 12322 6905 0,'0'0'5577'16,"0"0"-3080"-16,0 0 207 16,0 0-1912-16,0 0-792 15,0 0-168-15,0 0 168 0,-112 146 296 16,90-76-47-16,-2 3-129 15,14 0-48-15,10-6-72 0,10-10-569 32,45-7-1367-32,1-18-2241 15,0-16-4073-15</inkml:trace>
  <inkml:trace contextRef="#ctx0" brushRef="#br0" timeOffset="34899.736">30981 12328 8705 0,'0'0'5642'0,"0"0"-3170"16,0 0 249-16,0 0-1617 0,0 0-520 15,0 0-584-15,0 0-128 16,105-31-88-16,-66 75-144 16,-15 16-448-1,0 13 64-15,-17 10-393 16,-7 6 225-16,0-3-32 0,-24-4 0 15,-7-16 512-15,-18-8 376 16,10-14 48-16,-2-12 8 0,10-10-8 16,6-8 8-1,3-12 0-15,13-2-745 16,1 0-1959-16</inkml:trace>
  <inkml:trace contextRef="#ctx0" brushRef="#br0" timeOffset="37966.6943">22749 8051 8753 0,'0'0'1577'0,"0"0"575"15,0 0-207-15,0 0 143 16,0 0-392 0,-15-76-415-16,30 60-545 15,9 4-520-15,25-4-136 0,14 6-80 16,0 4-8-16,17 6 8 16,-7 0-16-16,-10 4-40 0,-24 13-112 15,-6 6-424-15,-25 10-240 31,-8 4 295-31,-17 5 353 0,-29 8 184 16,-10 1 32-16,0 9-24 16,0-2-8-16,8 8 72 0,16 4-24 15,8 3-40-15,17 7 48 16,7 2 40-16,15 1-88 31,25-1 120-31,7-12-80 0,9-3-32 16,0-4 40-16,-15-6-39 15,-2-6-17-15,-15 0 0 0,-24-10-105 16,0 4 49-16,-24-1 56 16,-15 1 225-16,-10 2 71 15,1 4 96 1,9 3-184-16,7 3-40 16,8 3-152-16,16 4-8 0,8 3-8 15,8 2 8-15,16 8 0 0,0 5-8 16,15 1 0-16,-7 3-216 15,-8-1-120 1,-7 1 16-16,-10-7-9 16,-7-6 177-1,0-3 32-15,-7-3 104 16,-17-8 16-16,-8 2 0 16,8-4 0-1,-17-2 8-15,9-11 0 0,8-2 56 0,17-11-56 16,-1-8-8-16,8-11-96 0,39-12-632 15,10-5-1048-15,7-22-4762 16</inkml:trace>
  <inkml:trace contextRef="#ctx0" brushRef="#br0" timeOffset="42598.3953">17538 3146 6617 0,'0'0'2360'0,"0"0"-1095"15,0 0-105-15,0 0 40 16,0 0-352-16,0 0-215 0,0 0-49 16,0 0-152-16,0 0-88 15,0 0-160-15,0 0 16 0,0 0-120 31,8 0-32-31,16 0-32 16,17 0 280-16,22 0 48 0,8 0-136 16,16 0-24-16,25 0-128 15,23 0 0-15,33 0-48 16,7 0-8-16,-8 3 16 0,-14 7-8 31,-10-3 40-31,-7 2-40 16,-2-3-8-16,2 1 0 0,-8 1-8 15,8-1 8-15,-2 0-8 16,2 2-168-16,7-5-96 31,0 1 24-31,10 2 176 0,-10-4-8 0,0 0 64 16,0 1 8 0,-7-1 0-16,0-3-40 0,-10 3 48 0,-5-3-8 15,6 0-80-15,-8 0 88 16,-15 0-16-16,-16 0 8 15,-16 0 8-15,-9 0 0 16,17 0 0-16,23 0 0 16,8 0 0-16,10 0-8 15,-2 0 8-15,-7 3-8 0,0 0 8 16,-18 1-8-16,18-1 8 16,-8-3 0-16,0 0-8 15,-1 0 8 1,1 3 0-16,0-3 0 15,-2 0 0-15,3 6 0 0,-1-6 0 16,-9 7 8-16,9-7 0 16,-17 2-8-16,1 2 8 15,-16-4 0-15,-8 0-8 16,-25 0 8 0,-8 0-8-16,-14 0 16 15,-10-4 72-15,10 2 8 0,-17-5-8 16,0 1-88-16,0 3-88 15,-17 0-520-15,-22 3-1441 16,-2-4-167-16,-5 4-2465 0</inkml:trace>
  <inkml:trace contextRef="#ctx0" brushRef="#br0" timeOffset="43192.3246">21426 3682 3304 0,'0'0'6033'0,"0"0"-4000"16,0 0-289-16,0 0-848 15,0 0-15-15,0 0-465 0,0 0-416 32,0 0-40-32,0 4-336 0,0 15 152 15,0 10 216-15,0 5-56 0,0 14 56 16,0 9-32-16,-7 7 40 16,7-1 0-16,0 4 0 15,0-7 0-15,0-6 8 31,0-6-8-31,0-7 8 0,7-9-8 16,-7-10 96-16,8 0-96 0,-8-12 0 16,9 0 32-16,-9-8 56 0,8-2 64 31,-8 0 152-31,0 0 128 16,7 0-72-16,-7 0-40 0,9 0-320 15,6 0-576 1,9-2-1417-16,-16-2-2279 0</inkml:trace>
  <inkml:trace contextRef="#ctx0" brushRef="#br0" timeOffset="43603.5534">21356 4318 7601 0,'0'0'2489'0,"0"0"-353"31,0 0-632-31,0 0-951 16,0 0-521-16,0 0-32 0,0 0-152 15,0 0 144-15,31 44 8 0,-16-28 104 16,9 6 64 15,-7 1-88-31,7-4-80 0,-9 6-8 0,9 0 8 16,-7-3 104-16,-2-2-56 15,2-1-40-15,-2-4 56 16,-6-4-48-16,-2-6 24 0,-7-2-32 0,8-3 152 16,-1 0 1216-16,10-3 784 15,0-19-1111 1,14-3-729-16,1-7-216 16,7 0-48-16,2 1-40 15,-9 2-8-15,-1 3 40 0,-14 11-40 16,-2-1 56-16,-8 6-64 15,-7 7-336-15,0 0-1385 16,0 3-2672-16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2T09:43:28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10550 5079 14427 0,'0'0'3168'15,"0"0"-543"-15,0 0-841 16,0 0-1008-16,0 0-664 0,-9-25-112 0,9 38-264 15,0 16 88 1,0 15 168-16,0 10 16 0,9 9-8 16,-1 1 0-1,-8-7 16-15,7-6-8 16,-7-16 80-16,8-10-80 16,-8-12 32-16,0-10-32 0,9-3 160 15,-2-9 104-15,18-33 137 31,6-15-281-31,8-16-80 0,17-3-40 16,-7 3 0-16,-10 16 0 16,-15 16 0-16,0 18-8 0,-7 14 0 15,-17 9-192-15,7 0-145 16,1 22 105-16,1 16 168 31,6 4 56-31,2 5-56 0,7 4-520 16,-2-14-576-16,19-4-624 15,22-24-1057-15,0-9-200 0,3 0-2088 16</inkml:trace>
  <inkml:trace contextRef="#ctx0" brushRef="#br0" timeOffset="321.7158">11386 5016 11882 0,'0'0'3905'0,"0"0"-1481"0,0 0-447 15,0 0-817-15,0 0-904 0,0 0-256 16,0 0-296-16,-112 61 288 0,80-4-56 31,8 12 64 0,0-2 0-31,17-6 0 0,7-7 0 0,0-16 0 16,7-7 0-16,10-18-8 0,7-13-112 0,0 0 120 0,8-35 192 16,-8-12-112-16,0-7-64 46,-1 0 40-46,-14 3 40 0,-2 12-24 0,1 14 344 0,-8 13 48 16,0 9-400-16,0 3-64 0,9 6-624 16,-2 19 232-16,8 4-48 15,19 2-416-15,-12 1-929 32,34-13-791-32,-8-6-505 0,1-13-2464 0</inkml:trace>
  <inkml:trace contextRef="#ctx0" brushRef="#br0" timeOffset="986.9939">11721 5082 12778 0,'0'0'4257'16,"0"0"-1768"-1,0 0-993-15,0 0-1288 0,0 0-208 16,0 0-392-16,0 0 344 16,0 0 48-16,7 150 0 0,2-105 64 15,-1-7-56 1,9-6 56-16,-3-13 16 31,-6-10-24-31,9-6 40 0,-1-3 168 0,16-19 80 0,0-16-152 16,7-7-56-16,2-2-136 15,-10 0-40-15,-7 12 32 0,-9 13 0 16,-5 10-8-16,-3 6-88 31,-7 3-232-31,7 9-168 0,1 17 352 16,9 8 144-16,7-2 8 15,0 3-136-15,8-10-112 0,-1-8-120 16,8-11-24-16,-7-6 32 16,9-10 80-16,-9-18 160 15,-8-4 120-15,-9-6 0 0,1 6 288 32,-8 7 448-32,-8 6 144 15,9 6-56-15,-9 4-264 0,0 9-440 16,8 0-120-16,-1 0-312 15,17 9 136-15,-7 16 128 16,15 4-40-16,-1-1-128 0,1 4-160 16,-1-3 32-1,1-11 8 1,9-1-8-16,-9-11 0 0,-1-6 80 16,8-3 144-1,-15-23-72-15,8-9 88 16,-8-12 96-16,-7-4 8 15,-10-3 88-15,1 0 72 0,-8 7 576 16,0 5 192-16,0 13-48 0,-8 11-248 16,1 8-184-16,-10 10-296 0,10 0-152 15,-10 19-200-15,-7 25 80 32,16 10 56-32,1 10 64 0,7 0-248 15,0-1-240-15,32-12-312 16,31-19-216-1,2-20-1001-15,-2-12-2336 0</inkml:trace>
  <inkml:trace contextRef="#ctx0" brushRef="#br0" timeOffset="1207.5689">13308 4308 1280 0,'0'0'14139'0,"0"0"-11611"0,0 0-1063 0,0 0-937 16,0 0-528-1,0 0-480-15,-10 26 400 0,20 6-56 16,4 5-889-16,3 2-1223 0,7-4-761 16,-9-16-2688-16</inkml:trace>
  <inkml:trace contextRef="#ctx0" brushRef="#br0" timeOffset="1339.7176">13521 4327 9522 0,'0'0'5201'0,"0"0"-3665"0,0 0-392 31,0 0-1144-31,0 0-24 16,0 0 24-16,-14 111-64 0,-11-31-432 15,9-14-1800-15,-9-5-3050 0</inkml:trace>
  <inkml:trace contextRef="#ctx0" brushRef="#br0" timeOffset="2015.9044">9912 4825 12778 0,'0'0'3849'15,"0"0"-1752"1,0 0-57 0,0 0-968-16,0 0-792 0,0 0-280 15,0 0-304-15,0 0-936 0,0-9 336 16,0 31-185-16,0 4-719 15,0-1-464-15,0-9-361 0,8-10-1624 16</inkml:trace>
  <inkml:trace contextRef="#ctx0" brushRef="#br0" timeOffset="2140.4502">9912 4825 7161 0,'71'-34'4281'0,"-71"24"-1640"16,0 1 455-16,0 3-871 0,0 6-1249 15,9 0-976-15,-1 6-400 31,16 22 40-31,-9 14-320 0,9 34-1001 16,-7-7-1303-16,-10-8-6386 0</inkml:trace>
  <inkml:trace contextRef="#ctx0" brushRef="#br0" timeOffset="3768.3893">15211 5159 11706 0,'0'0'2377'0,"0"0"111"0,0 0-496 15,0-121-687-15,0 90-409 0,0 5-208 16,-8 4-136-16,8 12-104 16,-16 8-328-16,1 2-120 0,-10 8-248 31,-6 24 48-31,-10 13 192 16,9 9-8-16,8 3-104 0,9 0 48 15,15-5-200-15,0-12-24 16,8-11-96-16,16-13 128 15,0-16 192-15,8 0 72 0,-1-35 224 16,1-13-72-16,0-6 8 31,-16 1-88-31,8 8 168 0,-16 10 224 32,-1 16 96-32,-7 9-240 15,0 10-320-15,0 0-120 16,17 14-536-16,0 13 264 0,14 12-392 31,40 9-1296-31,9-11-2065 0,0-14-1897 16</inkml:trace>
  <inkml:trace contextRef="#ctx0" brushRef="#br0" timeOffset="4053.085">16638 4835 14067 0,'0'0'2248'31,"0"0"209"-31,0 0-1425 16,0 0-168-16,0 0-608 0,0 0-256 15,0 0-104-15,-119-6-80 16,94 47 112-16,1 3 72 15,7 10-64-15,10 4 8 0,7-2-96 32,7-1-280-32,27-7-841 0,12-10-439 15,51-29-696-15,-9-9-2073 16,-18 0-4945-16</inkml:trace>
  <inkml:trace contextRef="#ctx0" brushRef="#br0" timeOffset="4315.1648">16941 4968 12106 0,'0'0'2441'0,"0"0"135"0,0 0-1392 16,0 0-647-16,0 0-537 16,-136 19-88-16,119 20 80 15,10 8-57-15,7 1 17 16,7-3-104 0,25-11-488-16,16-8-336 15,8-14-248-15,0-12-368 0,7-9-1025 16,-14-26-504-1,-18-6 1161-15,-14-3 1960 0,-17-1 2472 0,0 1 497 16,-24 11-80-16,-8 5-585 0,8 12-1016 31,7 10-783-31,10 6-505 16,7 0-1593-16,24 35-439 0,24-4-489 16,-9-5-2856-16</inkml:trace>
  <inkml:trace contextRef="#ctx0" brushRef="#br0" timeOffset="4826.6272">17426 4886 12946 0,'0'0'3137'0,"0"0"-953"16,0 0-191-16,0 0-1209 0,0 0-784 16,0 0-336-16,0 0 304 31,0 0 32-31,-7 140 0 0,22-89 16 15,-6-7-8-15,6-6-8 16,-7-10 0-16,1-5-184 16,-2-10 8-16,-7-13 152 0,8 0 24 31,1-16 512-31,6-16-288 0,9-9-136 0,0-4-88 16,0 1 8-16,8 9-8 15,-17 10-40-15,2 8 40 16,-1 11-96-16,-8 6-72 0,-1 0-192 15,1 19 208-15,9 10 80 0,-3 6 24 32,3-1 40-32,0 5 0 15,-2-10 0-15,-8-8-104 16,10-8 0-16,-10-9 72 0,10-4 40 16,-9-7 496-16,16-21-64 0,0-11-272 15,0-5-72-15,8 0-80 31,-8 2-8-31,0 14 0 0,-9 6 0 16,2 9 0-16,-2 13-80 16,-6 0-160-16,13 6-48 15,-5 19 112-15,15 13-704 0,23 10-1153 32,-6-4-2240-32,-3-12-2160 0</inkml:trace>
  <inkml:trace contextRef="#ctx0" brushRef="#br0" timeOffset="5281.5271">18519 4924 14459 0,'0'0'3864'0,"0"0"-2359"31,0 0-457-31,0 0-1048 0,0 0-368 0,0 0 368 16,0 0 56-16,24 124-8 15,-9-90 8-15,1-5-56 16,-1-6-16-16,2-10 16 0,-2-10-40 0,2-3 40 31,-1-3 264-31,7-20-112 16,10-5-48-16,-11-1-32 0,3 7-64 15,-9 3-8-15,-1 6 8 16,-15 10 64-16,10 0-72 16,-3 3-24-1,0 0-272-15,10 13 200 16,7 5 88-16,8 1-8 15,0 3-328-15,-1-5-176 0,1-8-288 16,9-5-25-16,-2-4 361 16,-7-4 200-16,-1-15 176 0,1-10 96 15,-8 1 80-15,-7-1 344 32,-2 8 457-32,-6 1-1 15,-2 10 0-15,-7 10-432 0,0 0-448 16,8 0-232-16,9 13-48 15,-3 10 80-15,3 2-640 0,15-3-801 32,16 0-783-32,-9-9-457 0,-7-7-1952 15</inkml:trace>
  <inkml:trace contextRef="#ctx0" brushRef="#br0" timeOffset="5468.5959">19570 4848 9458 0,'0'0'4849'31,"0"0"-2801"-31,0 0 64 16,0 0-1247-16,0 0-865 16,0 0-352-16,0 0 63 0,0 57 241 15,7-19-448-15,-7 6-544 16,0-5-424-16,0 2-793 0,0-9 153 31,0-13-4041-31</inkml:trace>
  <inkml:trace contextRef="#ctx0" brushRef="#br0" timeOffset="5598.2931">19657 4362 12362 0,'0'0'3025'15,"0"0"-2193"-15,0 0-832 16,0 0-760-16,0 0-3097 0,0 0-168 0</inkml:trace>
  <inkml:trace contextRef="#ctx0" brushRef="#br0" timeOffset="5881.9713">19945 4191 14371 0,'0'0'4064'0,"0"0"-1607"0,0 0-705 16,0 0-951-16,0 0-689 0,0 0-112 16,0 0-281-16,0 19 49 15,0 35 224-15,0 13 8 0,0 12 48 32,0 13-40-32,0 0-8 15,0 3 120-15,0-9-80 0,15-9-40 16,2-11-464-16,15-18-600 15,14-27-1136-15,-5-11-1905 0,-2-10-1096 16</inkml:trace>
  <inkml:trace contextRef="#ctx0" brushRef="#br0" timeOffset="6047.3008">19880 4737 4624 0,'0'0'9402'0,"0"0"-7385"16,0 0-753-16,0 0-112 15,0 0-439 1,0 0-361-16,0 0 184 16,144 0-112-16,-64 0-424 15,31-26-1400-15,-14-8-3289 0,-19-8-6546 16</inkml:trace>
  <inkml:trace contextRef="#ctx0" brushRef="#br0" timeOffset="6679.4273">19817 3035 10058 0,'0'0'2856'0,"0"0"-71"15,0 0-977-15,0 0-840 16,0 0-495-16,0 0-361 16,-119 10-104-1,22 34 40-15,-37 26 48 16,-50 35 8-16,0 12 192 0,9 7-16 16,39-19-32-16,49-29-56 15,31-19-40-15,10 0-32 16,5 4-120-16,2 5-8 0,7-2 8 31,8-10 0-31,16-19-400 16,-1-13-608-16,9-12-417 0,0-10 369 15,0-7 816-15,-7-46-896 16,-1 4-1617-16,-1-1-3160 0</inkml:trace>
  <inkml:trace contextRef="#ctx0" brushRef="#br0" timeOffset="7010.8759">18463 3480 7681 0,'0'0'2569'0,"0"0"183"16,0 0 105 0,0 0-705-16,0 0-503 0,0 0-385 15,0 0-672-15,15-84-592 0,-15 84-152 16,0 17-424-1,-23 18 240 1,-1 18 280-16,-17 30 56 0,-15 32 8 16,10 21 48-16,-3-9 24 15,18-28-64 1,7-33 32-16,16-27-40 0,-1-2 0 0,9 2-8 16,-8-4 8-16,8-13 8 15,0-3 56-15,25-10 32 0,23-5 184 31,30-4-48-31,43-7-240 16,37-22-96-16,-22 1-2048 0,-24-4-4794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5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08475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1-01-23T11:39:12.8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95AE80-CCA8-443C-BA12-53CAA68AE155}" emma:medium="tactile" emma:mode="ink">
          <msink:context xmlns:msink="http://schemas.microsoft.com/ink/2010/main" type="inkDrawing" rotatedBoundingBox="17408,3905 18964,2404 19478,2936 17922,4437" semanticType="callout" shapeName="Other"/>
        </emma:interpretation>
      </emma:emma>
    </inkml:annotationXML>
    <inkml:trace contextRef="#ctx0" brushRef="#br0">0 1208 0,'26'0'109,"0"0"-109,-26 26 0,26-26 16,-26 26-16,26-26 0,-26 27 15,27-27-15,-1 26 0,0 0 16,-26 0-16,26-26 0,-26 26 16,26-26-16,0 53 0,27-27 15,-53 0-15,26-26 0,-26 26 0,26-26 16,0 26-16,1 1 0,-27-1 15,26-26-15,0 26 0,-26 0 16,26 0-16,-26 1 16,0-1-1,26-26-15,-26-26 203,0-1-187,27 1-16,-27 0 0,0 0 0,0-27 16,26 27-16,0 0 0,0-26 0,0-1 15,27 1-15,-27 0 0,0-1 0,26 1 16,-25-1-16,25 1 0,-26 0 0,26-1 16,27-51-16,-53 51 0,53 1 0,-27-27 15,1 27-15,25 0 0,-52-1 0,27 1 16,-27 26-16,0-1 0,0 1 0,0-26 15,27 26-15,-27-27 0,0 27 0,0 0 16,1-26-16,-1 52 0,-26-27 16,26 27-16,-26-26 0,0 0 15,26 26-15,0-26 0,-26 0 16,26 26 0,-26-27-1,27 27 1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2T09:54:22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1833 9534 14211 0,'0'0'2120'16,"0"0"-264"-16,0 0-1007 0,0 0-849 0,0 32-88 15,24 9 88-15,7 10 144 16,1 9 8-1,7 10-8 1,2-3-64-16,-9 3-32 0,-1-1-40 16,-7-2 8-16,1-3 32 15,-18-8-48-15,0-8-496 0,1-16-1137 16,9-32-991-16,-1-3-1809 0,-8-32-3297 16</inkml:trace>
  <inkml:trace contextRef="#ctx0" brushRef="#br0" timeOffset="870.674">2301 9598 7273 0,'0'0'5801'0,"0"0"-4072"16,0 0-33-16,0 0-1696 31,0 0-32-31,0 0 32 0,-7 114 224 16,7-44-48-16,-8 6-64 15,8 0-104-15,-7-5 40 16,-2-8 0-16,9-13-48 0,0-15 48 15,0-12-48-15,0-20-160 32,0-3 160-32,24-22 160 0,0-17-160 15,0-5-160-15,8 3 96 16,-8 6 56-16,0 10 8 16,-16 12 0-16,7 6-80 0,-6 4-120 15,6 3 24-15,9 0 24 16,0 0 144-1,8 7-8-15,-1-1-80 0,1-6-16 16,2 0-144-16,-12 0-24 16,2-6-128-16,-7-14 136 15,-10-11-48-15,1-4-88 0,-8-7 151 0,0 5 81 32,0-2 176-32,-15 8 112 15,-9 8 529-15,-1 14 335 16,1 2-184-16,0 7-488 0,9 10-304 15,8 19 0-15,7 6-136 16,0 9 40-16,0 0-8 0,22-2 96 31,12-7-112-31,5-10-176 0,0-15-104 16,2-10-344-16,-2 0-209 16,2-29-455-16,-19-9 64 15,2-10 24-15,-7-2 839 0,-10 2 481 16,-7 3 833-16,0 14 807 31,0 5 104-31,0 13-303 0,-7 4-209 16,7 6-512-16,0 3-720 15,0 0-280-15,7 3 0 16,17 6 176-16,1 1 24 0,6-7 72 16,8-3-48-16,2 0-120 15,-2-20-152 1,-7-10-200-16,-8-12 176 0,0-2 184 15,-16-4 168-15,-8 0 216 16,0 10 584-16,0 6 192 16,-8 7 48-16,-7 13-320 0,6 12-280 15,9 0-440 1,0 18-240-16,0 27 64 16,0 18 176-16,24 14 8 0,8 9 0 15,0 3-8-15,-1 3-16 16,3-10-80-16,-19-3 88 15,-15-12-96-15,0-13 104 0,-8-10 0 32,-33-12 200-32,-5-16 136 15,-3-6-7-15,1-10-105 0,-8 0-224 16,17-10-272-16,-9 7-1497 16,9-1-2096-16,7 4-2248 0</inkml:trace>
  <inkml:trace contextRef="#ctx0" brushRef="#br0" timeOffset="1326.8965">2056 11903 10594 0,'0'0'3128'0,"0"0"-2199"0,0 0-81 16,0 0-496-16,0 0-24 31,0 0 672-31,78-38-272 0,-37 9 8 15,-10-6-247-15,9-2-265 16,0-2-224-16,-15 1-632 16,-3-10-1425-16,-5 10-2088 0,-17 4-4281 0</inkml:trace>
  <inkml:trace contextRef="#ctx0" brushRef="#br0" timeOffset="1588.5029">2231 11436 3896 0,'0'0'9914'0,"0"0"-8041"16,0 0 71 0,0 0-1192-1,0 0-584-15,0 0-168 0,24-10-8 16,0 10-80-16,15 10 88 0,-7 9 0 16,7 4-8-16,2 5-64 15,-10 3-48-15,-6 4-48 0,-11 4-80 31,3-1 72-31,-17 0 72 16,0-3 8-16,0-3-96 0,0-10-320 16,-7-6-544-16,-3-7 8 15,-4-9-361-15,6-7-399 0,8-11-2073 16</inkml:trace>
  <inkml:trace contextRef="#ctx0" brushRef="#br0" timeOffset="1907.5605">2636 11214 10338 0,'0'0'2352'0,"0"0"-1032"0,0 0 41 15,0 0-681 1,0 0-240 0,0 0-376-16,0 0-64 15,0 0-48-15,-80 105 40 0,97-58 8 16,15 1 0 0,-1-3 0-16,18-1 0 0,-1-12-584 0,8-13-744 0,14-19-513 31,-6-10-639-31,-23-15-2521 15</inkml:trace>
  <inkml:trace contextRef="#ctx0" brushRef="#br0" timeOffset="2670.4094">2995 11226 9129 0,'0'0'2273'15,"0"0"-265"-15,0 0 241 0,0 0-961 32,0 0-304-32,0 0-688 15,0 0-296-15,-111 26-72 0,111 15 64 16,0 3 0-16,7 1 8 15,17-7-8-15,0-6-80 0,8-10-120 16,0-12-392-16,-8-10-240 31,0 0 176-31,-16-25 264 16,1-8 0-16,-9-4 344 0,0-2 56 16,-9 8 336-16,1-1 360 15,-9 10-16-15,10 9-120 0,7 3-144 16,0 7-192-16,0 3-224 15,0 0-416 1,0 3 64-16,24 13 176 16,-7 0 120-16,5 0 56 0,2-7-48 15,1 1 40-15,-9-7-128 16,-1-3 64-16,-6 0 72 0,6-9 104 0,-7-11 40 31,1-2-8-31,-9 3 64 16,8 0 112-16,-8 3-112 15,0 7-64-15,7 0-136 0,2 5-48 16,-1 4-208-16,16 0-208 16,-2 0-80-16,12 0-40 0,-12 7-360 31,19-3 96-31,-9-4-401 16,-1-4-15-16,1-22-360 0,-8-12 223 15,-7-7-199-15,-17-2 1304 16,0-7 296-16,-10 7 1904 15,-12-1-39-15,-11 13 551 0,10 9-103 32,-1 7-833-32,7 13-560 15,3 6-472-15,14 0-448 0,0 13-296 16,0 15 96-16,0 4 104 16,14 2 32-16,11 2 64 0,-1-1-48 0,7-7-32 15,1-5-32 1,9-4-72-1,5-10-88-15,3-6-152 16,7-3-560-16,-8 0-673 0,-9 0 257 16,-15-6 840-16,-9 3 560 15,-15 3 96-15,0 0 1296 0,-7 0-552 16,-25 9-343 0,0 10-233-1,1 4-48-15,7-1-136 0,-8-3-72 16,25-3-8-16,-3-10-760 0,10-6-697 15,10-12-783-15,4-17-785 16</inkml:trace>
  <inkml:trace contextRef="#ctx0" brushRef="#br0" timeOffset="2844.1174">3823 10782 5113 0,'0'0'6881'0,"0"0"-5065"15,0 0 849-15,0 0-1177 0,0 0-928 16,0 0-560-16,0-19-336 31,9 41 280-31,6 7 56 16,2-1 0-16,-2 4-328 0,2 2-1136 15,-1-5-768-15,-8-12-1649 0</inkml:trace>
  <inkml:trace contextRef="#ctx0" brushRef="#br0" timeOffset="2973.7765">3680 10490 13954 0,'0'0'353'15,"0"0"-353"-15,0 0-4225 16,0 0-760-16</inkml:trace>
  <inkml:trace contextRef="#ctx0" brushRef="#br0" timeOffset="3301.7551">3927 10478 2456 0,'0'0'12891'0,"0"0"-11651"16,0 0-648-16,0 0-456 0,0 0-128 16,-39 104 40-16,39-69-40 15,0 0 40-15,24-4-48 0,-1-6 0 31,10-2 8-31,6-7 0 16,0-6 0-16,2-4-8 0,8-3-72 16,-10-3-72-16,-8 0-256 15,1 7 8-15,-15-4 72 16,-2 0 104-16,-15 7-8 0,0 2 72 16,0 4 152-1,-8 3 72 1,-9 3 56-16,-5 0-64 0,5 1-64 0,1-8-648 15,-7-15-913-15,7 0-815 16,8 0-3025-16</inkml:trace>
  <inkml:trace contextRef="#ctx0" brushRef="#br0" timeOffset="3540.4922">4015 10131 15195 0,'0'0'2064'15,"0"0"305"1,0 0-1273-16,0 0-352 16,0 0-744-16,0 0-208 0,0 0-192 15,0 0 232-15,48 61 168 16,1-7 96-16,-3 5-88 16,2-1-8-16,1-8-248 0,-3 2-784 31,-5-14-1057-31,-9 3-783 15,-15-12-1401-15,-3-10-1897 0</inkml:trace>
  <inkml:trace contextRef="#ctx0" brushRef="#br0" timeOffset="4168.3614">4238 10541 11402 0,'0'0'3169'0,"0"0"-657"0,0 0-695 15,0 0-921-15,0 0-728 0,0 0-160 16,7-29-8-16,18 17 64 15,6-5-48-15,-7-5-16 16,8-3-96-16,-8-10-264 16,-7-6-24-1,-10-4 104-15,-7 1 144 0,0 2 64 16,0 5 72-16,-24 8 328 0,9 6 216 16,-9 14 40-16,7 9-128 15,3 0-280-15,-3 16-176 16,2 16-120-1,15 12 0-15,0 11 64 16,0-5 48-16,32-2 8 0,-1-11 0 16,8-8 16-16,10-10-16 15,-10-12-152-15,9-7-432 16,-7-7 56-16,-9-25-137 16,-17-5 113-1,1-8 408-15,-8 3 144 16,-8 1 272-16,0 6 665 0,-15 11 79 15,15 7-224-15,-9 8-256 16,9 9-280-16,0 0-256 16,0 9-352-16,0 16 192 0,9 4 128 31,6 3 32-31,1-1 0 16,-1-1-32-16,2-12 32 0,-2-5 8 0,9-13 0 15,-7 0 0-15,-2-3 80 16,-6-23 40-16,6-6-112 15,-8-5-8-15,3 2 0 16,-10 3 80 0,0 7-80-16,0 6 80 15,0 2 8-15,0 12 88 16,0 5-184-16,0 0-72 0,7 0-368 0,10 12 176 16,-2 4 216-16,9 6-416 15,0-2-800 1,15-12-1209-16,-15-8-1824 15,-7 0-1248-15</inkml:trace>
  <inkml:trace contextRef="#ctx0" brushRef="#br0" timeOffset="4803.4063">4891 9769 12898 0,'0'0'4209'0,"0"0"-2649"0,0 0-335 16,0 0-977-16,0 0-248 15,0 0-96-15,-46 105 88 16,46-51 8-16,14-3-72 0,11-4 72 31,-1-9-56-31,7-9-184 16,1-14-640-16,9-15-185 0,-9-5-607 16,7-27-1033-16,-15-16-1199 0,0-2 631 15,-9-5 3273 1,-15 5 200-16,0 5 3025 0,0 10-193 15,-8 10 785 1,1 9-1665-16,0 9-751 16,-3 7-769-16,10 0-632 15,0 4-96-15,0 15-32 0,10 6 40 16,12-2-32-16,2-5-176 0,8-5-688 16,9-10-353-1,-10-3-663-15,1-12-1 16,-8-16 697-16,-7-8 1304 15,-10-5 96-15,-7 3 1344 16,0-1 881-16,-16 8 39 0,1 5-607 16,5 7-593-16,-5 7-408 15,8 12-264 1,7 0-488-16,0 0-168 16,0 29-208-16,15 5 368 15,2 14 16-15,7 6-8 0,7 6 0 16,1 4-88-16,7 2-232 15,2-2-280-15,-9 6-264 0,-1-7 208 32,-14-2 256-32,-9-8 240 15,-8-4 160-15,-32-12 296 16,-16-5 504-16,-8-10 112 0,0-12 152 0,0-10-216 16,17 0-359-1,15-26-129-15,24-15-360 0,0-16-120 31,71-51-417-31,1 13-1679 0,-1 3-6706 16</inkml:trace>
  <inkml:trace contextRef="#ctx0" brushRef="#br0" timeOffset="38036.9709">8796 11455 5513 0,'0'0'3232'0,"0"0"-1679"16,0 0-73-16,0 0-16 15,-39-38-263-15,39 32-65 16,-7 2-152 0,-3 1 184-16,3 0-320 15,7 0 57 1,0 3-217-16,0 0-416 0,0 0-248 0,0 0-24 16,0 0-272-16,0 16-40 0,0 9 304 15,24 10 16 1,0 10 24-16,8 15-24 31,24 7 64-31,-1 9 176 0,25 10-104 0,-1-1-40 16,10-2-104-16,-2-7 16 0,-9-6 104 15,2-10-40-15,-24-9-72 16,-7-13-16 0,-18-6-376-1,-14-13-248-15,-2-9-697 0,-15-7-367 16,0-6 640-16,-15-17-208 0,-9-2-3946 15</inkml:trace>
  <inkml:trace contextRef="#ctx0" brushRef="#br0" timeOffset="38366.5018">9410 11423 8529 0,'0'0'1809'0,"0"0"-465"0,0 0 632 16,0 0-663-16,0 0-777 16,0 0-336-16,-127 25-184 15,87 30 232-15,-16 34 400 16,-15 28-176-16,6 0 72 15,2-11-144-15,14-15-112 0,18-24-112 16,-1 0-80-16,0 3-48 16,16-17-48-16,1-14 0 0,15-14-640 31,-8-15-1472-31,8-10-745 16,0 0-359-16</inkml:trace>
  <inkml:trace contextRef="#ctx0" brushRef="#br0" timeOffset="39900.3345">8271 12455 3368 0,'0'0'5825'0,"0"0"-4584"0,0 0 103 15,0 0-120-15,0 0-600 16,0 0-376 0,0-5-248-16,0 5 0 15,0 12-136-15,-9 16 128 0,9 14 8 16,-15 8 96-16,6 11 32 16,1 8 9-16,1 4-41 0,0 7 0 15,-3-4 56-15,10 0-16 31,-7-6-136-31,7-10 0 16,0-12 0-16,0-10 96 0,0-16 8 16,0-6-48-16,0-9 56 0,0-7 200 15,0 0 744-15,0 0 16 16,0 0-520-16,0-7-552 31,0 1-8-31,0-4-1224 0,0-2-912 16,0 2-849-16,-8 0-3056 0</inkml:trace>
  <inkml:trace contextRef="#ctx0" brushRef="#br0" timeOffset="40380.0128">8039 13147 1096 0,'0'0'7809'0,"0"0"-6120"0,0 0-241 15,0 0-56-15,0 0-655 16,0 0-329-16,0-2-240 0,0 2-168 16,0 2-168-16,0 13 32 0,0 5 136 31,0 9 136-31,0 3 112 15,0 5-16-15,9 5 16 0,-1 2 256 16,6 1 80-16,3-1-336 16,-9-6-176-16,16-6 32 15,-17-4-48-15,10-5 32 0,0-7-80 32,-10-7 64-32,1-5 0 0,-8-4 152 15,7 0 744-15,10-10 489 16,0-19-553-16,5-12-568 15,2-7-216-15,0-2-72 0,8 2 24 16,-15 3-72-16,-2 4 8 31,9 6-8-31,-17 10 8 16,10 0-8-16,-10 6-8 0,10 6-632 16,-9 6-552-16,-1 4-1153 15,-7 3-2280-15,9 0-2472 0</inkml:trace>
  <inkml:trace contextRef="#ctx0" brushRef="#br0" timeOffset="42666.9739">7648 14205 5905 0,'0'0'1496'0,"0"0"-912"15,0 0 344-15,0 0-95 16,0 0-137-16,-7-7 208 0,7 7-248 16,0 0 96-16,0 0-296 0,0 0-304 15,7 0-80-15,2 0-8 32,16-3 128-32,6-6 40 15,16-4 169-15,9-7 95 0,16-8-104 16,32-17-160-16,30-12-56 15,34-15-96-15,16-4-64 0,-17 9 32 16,-48 12-40-16,-31 21 0 31,-32 9 0-31,-8 6 0 16,-9-1 0-16,2 1 56 0,-2 4-56 16,-22 2-8-16,-2 6 0 15,-15 4 0-15,0 3-600 0,0 0-1201 0,0 10-407 16,0 5 360-1,0 5-553 1</inkml:trace>
  <inkml:trace contextRef="#ctx0" brushRef="#br0" timeOffset="43143.7935">8597 14280 4152 0,'0'0'2801'0,"0"0"-1873"15,0 0-336-15,0 0 200 0,0 0 185 16,0 0 159-16,0 0 472 16,24 4-47-16,8-20-337 0,9-4-480 0,15-4-224 15,7-8-248 1,7 0-128-1,10-9-64-15,8-1-72 16,-1 1-8-16,3-3 0 0,-3 3 16 16,-16 6-8-16,-15 3 8 15,-8 10-8-15,-16 6 8 0,-16 6-16 16,-8 4 0 0,7 3-616-16,1 3-928 15,1 0-833-15,5 3-311 16,3 7-2601-16</inkml:trace>
  <inkml:trace contextRef="#ctx0" brushRef="#br0" timeOffset="43881.5909">10255 13668 5553 0,'0'0'2288'0,"0"0"-912"0,0 0-175 16,0 0-129-16,0 0-424 16,0 0 264-16,0 0-184 15,0 0 161-15,0 0 111 0,7-6-616 31,-7-10-160-31,0 0-16 16,9-6 240-16,-1-4-152 0,7-5-200 16,1-1-88-16,9-3 8 15,6 3-8-15,1-2 8 16,9-2-16-16,5 5 0 0,10-1-8 31,0 6 8-31,16 4 0 0,-1 6-16 16,9 4 8-16,0 2 0 15,0 4 8-15,-9 0-8 0,-6 3 8 16,-19-1 0-16,-14 1 0 16,2 3-8-16,-27 0-8 15,0 0-40 1,1 0-296-16,-8-3-352 16,9 3-328-16,-9 0-793 0,0-4-71 0,0 4-321 15,0-3-1031-15</inkml:trace>
  <inkml:trace contextRef="#ctx0" brushRef="#br0" timeOffset="44222.2435">11179 13023 9273 0,'0'0'1505'0,"0"0"343"15,0 0-568-15,0 0-143 0,0 0-513 16,0 0-448-16,-17-19-176 16,27 19-88-16,12 7 88 15,2 9 8-15,8 3 0 0,1 6 0 16,6 7-8 0,-7 10-16-16,0-2-40 15,-8 8-112-15,-17-3-184 16,3-4 96-16,-10-3 160 0,0-10 88 15,-17-2 8-15,2-4 16 16,-9-3-8-16,7-9 16 31,2-1-24-31,15 4-865 0,0-10-1951 0,8 0-2529 16</inkml:trace>
  <inkml:trace contextRef="#ctx0" brushRef="#br0" timeOffset="45924.4324">12303 13052 7521 0,'0'0'1889'31,"0"0"-497"-31,0 0-304 16,0 0-376-16,0 0-224 16,0 0 0-16,0 0-7 0,0 0 311 15,0 0 240-15,0 0-8 16,0 0-176-16,0-2-200 0,0-12-416 31,-8 1-224-31,-8 1-16 16,-8-1 8-16,-1 7-16 15,1 6-120-15,-15 0-8 0,7 6 24 16,1 17 40-16,-10 6-16 0,19 5-24 16,-3 1 40-16,16 3 16 15,9-6-112 1,0-3 120-16,17-11-48 15,14-2-168-15,1-10-72 16,9-6-24-16,-19-3 208 0,12-16 96 16,-19-3 64-16,1-3 88 15,-16 5 520-15,8 2 232 0,-8 8 121 16,0 3-321 0,0 7-472-1,0 0-168-15,7 13-648 0,10 22 415 16,-2 10 217-16,2 15 8 0,14 10 8 15,-6 3-128-15,6-3 128 16,-7 0-152 0,1-13-264-16,-11-7 16 15,-4-11 128-15,-10-10 96 16,0-14 176-16,-10-9 48 0,-12-6 632 16,-2 0 112-16,0-13-303 15,0-5-169-15,7-4-176 31,2-7-144-31,15-12-544 0,24-1-2081 16,0 5-2864-16</inkml:trace>
  <inkml:trace contextRef="#ctx0" brushRef="#br0" timeOffset="46228.1207">12589 13162 10458 0,'0'0'2800'0,"0"0"-1703"0,0 0-825 0,0 0-272 16,0 0-64-16,0 0 64 16,0 0 8-1,105 144-8 1,-74-97 48-16,-7-2-40 0,-9 0-16 0,2-4-104 16,-10-13-200-16,-7-2-89 15,0-13 193-15,-7-11 208 0,-10-2 248 16,2-6 329-16,-1-19 215 31,1-10-48-31,5-6-336 16,3-4-176-16,7 1-200 0,0 6-32 15,17-1-824-15,14 5-752 0,8 9-1185 16,-7 2-1920-16</inkml:trace>
  <inkml:trace contextRef="#ctx0" brushRef="#br0" timeOffset="49064.7236">12941 13138 10234 0,'0'0'3008'0,"0"0"-2207"16,0 0-609-16,0 0-192 15,0 0-152-15,0 0 136 0,39 31 16 16,-15-27-8-16,0-1 8 31,-1-3-16-31,-6 0-1 16,-10-10-63-16,10-9 72 0,-17-3 0 15,0-3 8-15,0 0 8 16,-17 5 48-16,2 5 73 0,-2 5 63 16,2 7-56-16,-9 3-136 31,8 3-8-31,-9 17-64 16,18 8-8-16,-1 6 32 0,8 1 32 0,0 7-8 15,8-8 24-15,16 1 0 16,8-3 0-16,-1-10 8 0,18-9-8 15,14-13-449 1,-7-3-1383 0,-8-16-1265-16</inkml:trace>
  <inkml:trace contextRef="#ctx0" brushRef="#br0" timeOffset="49435.2882">13298 13011 8569 0,'0'0'2329'0,"0"0"-1713"16,0 0-616-16,0 0-8 0,0 0-112 16,0 0 120-16,0 0 56 0,0 0-48 15,65 51 40-15,-50-48-48 32,2-3 8-32,7 0 104 15,-16-7-16-15,-1-8 8 0,0-7-56 16,-7-1 56-16,0-2-56 15,-7 3 136-15,-8-1 816 0,-2 11-360 16,-7-1 25-16,9 10-193 31,-9 3-264-31,0 0-192 16,7 9-8-16,2 16-16 0,-1 7-80 0,16 3 80 16,0 7 8-1,0 2 72-15,24-6-72 0,7-1 0 0,10-7 0 16,6-8-528-1,18-18-537 1,-11-4-951-16,-6 0-1065 16</inkml:trace>
  <inkml:trace contextRef="#ctx0" brushRef="#br0" timeOffset="49795.6331">13641 12982 3208 0,'0'0'7450'0,"0"0"-5666"16,0 0 49-16,0 0-1353 15,0 0-480-15,0 0-232 0,-15 32 224 16,30-3 8-16,-6 6 0 16,6-1 8-16,1 1-8 0,-8-6-80 31,9-4 80-31,-17-5 80 16,7-8-80-16,-7-5 8 0,0-4 0 15,8-3 472-15,-8 0 1352 16,0-10 393-16,0-15-1385 0,0-10-616 15,9-6-184-15,-2-4-40 32,1 4-216-32,8 6 88 15,-1 13 80-15,2 6-16 0,-9 12-32 16,8 4-152-16,-1 0-48 16,2 20 40-16,-2 5 111 0,2 7-7 0,7-3-192 15,0-1-768 1,15-3-920-1,-7-6-521-15,-8-9-3720 16</inkml:trace>
  <inkml:trace contextRef="#ctx0" brushRef="#br0" timeOffset="50179.5703">14167 12591 9097 0,'0'0'3113'0,"0"0"-1761"0,0 0 105 15,0 0-977-15,0 0-288 16,0 0-56-16,-119 102 88 0,112-48 176 16,7 7-152-16,0-1-80 15,7 4-160 1,8-4-8-16,18-2 8 15,6-8-8-15,0-9-328 0,34-20-1376 16,-17-7-609-16,-8-14-1928 16</inkml:trace>
  <inkml:trace contextRef="#ctx0" brushRef="#br0" timeOffset="50477.2792">14446 12957 3488 0,'0'0'7298'0,"0"0"-5546"0,0 0 937 16,0 0-1161-16,0 0-856 15,0 0-568-15,-56-10-104 16,49 39-8 0,-1 6-8-16,-1 4 0 15,9-5 8-15,0 1 0 0,0-3-8 16,9-7 8-16,14-6-152 16,1-13-352-16,0-6-144 15,0 0-16-15,0-25-184 0,-9-6 368 31,-5-8 383-31,-10 8 105 16,0-1 729-16,-17 3 311 0,0 10-336 16,2 0-448-16,-1 9-256 15,16 4-704-15,0 3-1040 16,0 0-3362-16</inkml:trace>
  <inkml:trace contextRef="#ctx0" brushRef="#br0" timeOffset="50713.0323">14558 12547 9329 0,'0'0'5426'0,"0"0"-4370"16,0 0 744-16,0 0-1800 0,0 0-64 0,0 0 32 15,7 83 32 1,2-29 0-16,6 3-48 0,-7 6 48 15,9-2 56 1,-1-1 48-16,-8-3-104 16,7-9 0-16,9 2-1320 0,-7-11-1161 15,-3-17-2184-15</inkml:trace>
  <inkml:trace contextRef="#ctx0" brushRef="#br0" timeOffset="51005.8464">14813 12878 12162 0,'0'0'1792'0,"0"0"81"15,0 0-1289-15,0 0-520 0,0 0-64 32,0 0 0-32,-49 133-8 15,49-94-88-15,0-9 96 0,24-4 0 0,1-4-288 16,-1-12-664-16,0-10-8 15,8 0-193-15,-18-19-39 16,3-13 1064-16,-17-3 128 16,0-3 1256-1,-7 3 369-15,-17 3-97 16,7 7-488-16,-6 9-568 0,7 7-472 0,8 9 0 16,8 0-2536-16,0 6-3041 15</inkml:trace>
  <inkml:trace contextRef="#ctx0" brushRef="#br0" timeOffset="51315.0147">15019 12846 14507 0,'0'0'2584'15,"0"0"-167"-15,0 0-897 16,0 0-1520-16,0 0-40 0,0 0-120 15,0 0-32-15,80 63 96 16,-48-21 24-16,-8 2-56 16,-7 4-312-16,-2-4-168 0,-6-3-97 31,-2 0-71-31,-7-15 232 0,0-7 144 16,0-10 400-16,0-9 184 0,-7-5 904 15,-2-21-471-15,1-9-97 16,8-6-328-16,0 0-192 15,0-4-48-15,24-9-833 16,0 12-935 0,1 8-3041-16</inkml:trace>
  <inkml:trace contextRef="#ctx0" brushRef="#br0" timeOffset="51662.9885">15531 12522 9538 0,'0'0'1776'16,"0"0"552"-16,0 0-1079 15,0 0-377-15,0 0-408 16,0 0-464-16,-49 10-112 0,33 20 40 31,8 16 72-31,1 1 56 16,-3 7-48-16,10 6 8 16,0 7 112-16,10-6-120 0,5 2-16 0,9-9-448 15,17-3-904 1,15-13-729-16,-1-16-695 0,-8-13-3906 15</inkml:trace>
  <inkml:trace contextRef="#ctx0" brushRef="#br0" timeOffset="51946.8359">15817 12934 3936 0,'0'0'8426'0,"0"0"-6978"0,0 0 1569 16,0 0-1761-1,0 0-487-15,0 0-489 16,0 0-280-16,0 0-48 15,-119 35 0-15,110 7 48 16,1 5 0-16,8-5 0 0,0-4-232 16,25-7-705-16,-1-11-71 15,0-14-352 1,-2-6 248-16,12-6 215 16,-19-23-479-16,9-9 776 15,-24-4 600-15,0-2 1392 0,0 3 233 16,-8 6 223-16,-8 9-760 15,8 4-664-15,1 10-424 0,7 12-384 32,0 0-2584-32,0 0-3954 0</inkml:trace>
  <inkml:trace contextRef="#ctx0" brushRef="#br0" timeOffset="52288.3095">15960 12928 12874 0,'0'0'3073'16,"0"0"-1345"-16,0 0-1080 0,0 0-648 0,0 0 0 15,0 0 40 1,0 89-32-16,8-56-16 0,9-8-40 16,-2-3-280-16,1-7-240 15,-1-8-176 1,2-7 448-16,0-3 288 0,-2-16 0 15,-8-10 8-15,10 4 8 0,-10-4 128 16,2 10 736-16,-9 6-64 16,8 4-183-1,-8 2-201-15,0 7-408 16,7 0-16-16,1 0-424 16,9 7 207-16,-1 5-279 0,7 1-448 15,1 3-536-15,0-3-777 16,15-10-255-16,-15 0-273 0,0-3-1248 15</inkml:trace>
  <inkml:trace contextRef="#ctx0" brushRef="#br0" timeOffset="52426.0043">16390 13008 4176 0,'0'0'1881'0,"0"0"463"0,0 0-359 16,0 0-977-16,0 0-880 0,0 0-128 16,0 0-8-16,0 0 0 15,0 0-120 1,143 35-624-16,-102-35-849 15,-9 0-719-15,0-3-3457 16</inkml:trace>
  <inkml:trace contextRef="#ctx0" brushRef="#br0" timeOffset="52618.6326">16669 12839 5569 0,'0'0'4449'0,"0"0"-2265"16,-63-161 593-16,31 84-641 16,8 4-431-16,0 10-473 15,7 15 8-15,2 17-600 16,8 14-112-16,7 14-520 0,0 3-8 15,0 20-664-15,0 17 408 16,0 18 192 0,15 14 64-16,2 7 0 15,-3 1 0-15,11-1-80 16,-1-9-456-16,0-10-640 16,8-6-1241-16,-8-20-2120 0,-9-18 64 0</inkml:trace>
  <inkml:trace contextRef="#ctx0" brushRef="#br0" timeOffset="52788.4766">16487 12732 15011 0,'0'0'2608'0,"0"0"281"16,0 0-1481-16,0 0-808 0,0 0-600 16,0 0-96-1,0 0 24-15,126-26-48 16,-21-2-1288-16,-18 2-2977 15,-7-5-5041-15</inkml:trace>
  <inkml:trace contextRef="#ctx0" brushRef="#br0" timeOffset="54497.5002">7187 14925 4504 0,'0'0'649'16,"0"0"-449"-1,0 0-96-15,0 0-96 0,0 0 176 16,0 0 336-16,-95-38 576 16,78 35 40-16,10-6 81 0,-3 5 255 0,3-2 144 15,7 6-336-15,0-3 217 32,0 3-345-32,0 0-744 15,7 0-408-15,27 0-104 0,37 9 104 16,57 7 136-16,62-3 8 15,50 3-16-15,22-7-32 0,2 4-80 16,-9-3-8-16,0-1-8 31,-17-3-24-31,-30 1-768 0,-49-7-760 16,-48 0-217-16,-23 0-607 16,-40 0 7-16,-16 0-2688 15</inkml:trace>
  <inkml:trace contextRef="#ctx0" brushRef="#br0" timeOffset="54851.673">7561 15046 8489 0,'0'0'1145'0,"0"0"-729"16,0 0-40-16,0 0-312 16,0 0-48-16,0 0 264 0,24-9 448 15,8 9 224 1,16 0 8-16,15 0-223 16,34 0 231-16,54 0-360 0,40 0-216 15,23 0-248-15,9 6-8 16,-22-3-128-16,-35-1-16 15,-30-2-912 1,-49 0 24-16,-31 0 368 16,-32 4 143-16,0-4-295 15,-16 3-216-15,-8-3 72 0,-32 7 200 16,-14-4-568-16,5-3-1609 0</inkml:trace>
  <inkml:trace contextRef="#ctx0" brushRef="#br0" timeOffset="58821.776">12240 13646 5217 0,'0'0'1944'16,"0"0"-1232"-16,0 0-248 0,0 0-344 15,0 6-120-15,0 0 16 16,0 4 216-16,7 6-16 15,-7 6 168-15,0 7 273 0,0 9-217 32,0 7 120-32,0 5 8 15,0 7-88-15,0-3-168 0,0 3 48 16,-7-6-160-16,7-6-72 0,0-7 8 16,0-10-120-1,0-6 40-15,0-9-48 0,0-6 0 16,0-4 48-1,0-3 88-15,0 0 40 16,0 0-184 0,0-10-888-16,0-15-864 0,-10 3-697 0,3-4-2608 15</inkml:trace>
  <inkml:trace contextRef="#ctx0" brushRef="#br0" timeOffset="59341.2325">12175 13792 4993 0,'0'0'1248'0,"0"0"-656"16,0 0-336-16,0 0-64 15,0 0 136-15,0 0-8 0,0 0 16 16,-32 35 200-16,32-26-136 16,-8 3 17-16,8-2-145 0,0-3 48 15,0-1-64 1,0-6-80-16,0 0 296 15,0 0 648-15,0 0 384 16,0 0 369-16,0-9-553 0,0-10-896 16,0-6-272-16,0-8-40 15,0 1-104-15,8 1 40 16,9-1-40-16,-10 7 56 31,10 6 48-31,-2 0-8 0,-8 6-8 0,10 0 48 16,-17 10-136-16,17 3-8 0,-10 0 0 15,8 0-104-15,9 10 16 16,8 12-184 0,1 3-552-16,38 17-568 15,-8-10-1057-15,2-4-1656 0</inkml:trace>
  <inkml:trace contextRef="#ctx0" brushRef="#br0" timeOffset="65406.6912">11570 9903 4320 0,'0'0'5033'15,"0"0"-3688"-15,0 0-169 0,0 0 288 16,0 0-167-16,0 0-145 15,0-7-288-15,0-2-272 16,0-7 104-16,15 0-216 0,9 0-184 31,8-3 25-31,-8 4 23 16,7 2-120-16,1-4-112 0,-8 11-104 0,0 0 56 16,-7 6-64-16,-2 0-64 15,-6 0-88-15,-1 6 8 16,-1 17 24-16,1 5 48 15,1 10 16 1,-2 10 56-16,1 9-8 16,1 6 8-16,-1 10 8 0,-1 7-8 15,10 2 0-15,-10 1 0 16,17-3 0-16,-9-4 8 0,2-3-8 16,-10-4 8-1,10 1-8-15,-9-6 8 16,-1-1 56-16,2 1-64 15,-1-3 0-15,-8-8 8 0,7 1-8 16,-7-3 48-16,10-7-48 16,-10-9 0-16,0-3 8 0,0-10-8 31,0-3 0-31,-17-6 0 16,0-1 8-16,-5 1 160 0,-19 3-64 15,-8 0-104-15,-6-3-296 16,-9 2-1673-16,16-5-2592 15,2-3-3849-15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0:56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6526 10301 0,'18'0'94,"0"0"-79,35 0-15,0 0 16,17 0-16,71 0 16,0 0-1,0 18-15,-17-18 16,-36 0-16,18 0 16,-36 17-16,1-17 15,-18 0-15,17 0 16,-34 0-16,17 0 15,0 0-15,-18 0 0,-17 0 16,17 0-16,18 0 16,0 0-16,17 0 15,1 0-15,-18 0 16,-18 0 0,18 0-16,0 0 15,-18 0-15,-17 18 16,-1-18-16,1 0 15,0 0-15,-1 0 16,1 0 0,0 0-1,-1 0-15,1 0 16,-1 0 0,1 0-16,0 18 15,17-18 1,-17 0-16,-1 0 15,1 0 1,0 0-16,-18-18 16,17 0-1,1 18 1,-18-17 0,17 17 15,1 0-16,0 0-15,-1 0 32,1 0 15,0 0 15,-1 0-31,1 0-15,0 0 0,-1 0-1,1 0-15,-1 0 16,1 0-1,0 0 32,-1 0-31,1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0:59.7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5574 11783 0,'18'0'93,"17"0"-77,18 0-16,0 0 16,35 0-16,-18-18 15,54 18 1,-18 0-16,52 18 16,-16-18-16,-37 0 15,1 0-15,-18 0 16,36 0-16,-71 0 0,35 0 15,-17 0-15,-19 0 16,-16 0 0,17 0-16,-18 0 0,18 0 15,-18 0-15,0 0 16,1 0-16,17 0 16,-18 0-16,35 0 15,-17 0-15,18 0 31,-18 0-31,17 0 0,1 0 16,-36 0-16,18 0 16,-18 0-16,18 0 15,0 0-15,0 0 16,0 0-16,-18 0 16,1 0-1,-19 0-15,1 0 16,0 0-16,-1 0 15,1 0-15,-1 0 32,1 0-17,0 0 1,-1 0 0,1 0-1,0 0 1,-1 0-16,19 0 15,-19 0-15,1 0 16,0 0-16,-1 0 16,1 0-16,-1 0 15,19 0-15,-19 0 78,19 0-62,-1 0-16,0 0 16,-17 0-1,-1 0 1,1 0 687,0 0-672,-1 0 32,1 0-32,0 0-31,-1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1:02.0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5644 12929 0,'18'0'16,"0"0"15,-1 0-15,19 0-1,-19-17 1,1 17 0,35 0-16,0 0 15,0 0-15,17 0 16,18 0-16,18 0 15,-18 0-15,18 17 16,-18-17-16,-17 0 16,35 0-16,-36 0 15,1 0 1,0 0-16,-1 0 16,1 0-16,-1 0 15,1 0-15,17 0 16,-35 0-1,-18 0-15,18 0 0,-18 0 16,1 0 0,-1 0-16,-17 0 15,-1 0-15,18 0 16,-17 0-16,0 0 16,-1 0-16,19 0 15,-19 0-15,1 0 16,0 0-1,-1 0-15,1 0 16,17 0 0,-17 0-1,17 0 1,-17 0 0,-1 0-1,1 0-15,0 0 0,-1 0 0,1 0 16,0 0-1,-18-17 1,0-1-16,17 0 31,1 18-15,-1 0 0,1 0-16,0 0 15,-1 0-15,19 0 16,-19 0-16,1 0 15,0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1:05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8890 14129 0,'18'0'110,"35"0"-110,17 0 15,18 0-15,1 0 16,69 0-16,-17 0 16,0 0-16,1 0 15,-1 0-15,0 0 16,0 17-16,0-17 15,-17 0-15,-19 0 16,-34 0-16,-18 0 16,17 0-16,-17 0 15,-35 0-15,17 0 16,0 0-16,-17 0 16,35 0-16,-35 0 15,17 0-15,18 0 16,-18 0-16,18 0 15,0 0-15,0 0 16,-18 0 0,0 0-16,1 0 15,-19 0-15,1 0 16,0 0 0,-1 0-1,19 0 1,-19 0 15,1 0-31,-1 0 16,19 0-16,17 0 0,-36 0 15,1 0-15,0 0 16,17 0-16,0 0 16,0 0-1,-17 0-15,0 0 16,-1 0-16,1 0 15,0 0 1,-1 0 0,1 0-1,17 0 1,-17 0-16,17 0 16,-17 0-16,-1 0 15,19 0-15,-1 0 31,-17 0-31,-1 0 16,1 0-16,-1 0 16,1 0-16,0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1:09.7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3369 15064 0,'18'0'110,"-1"0"-95,1-18-15,0 18 16,17 0-16,18 0 16,0 0-16,17 0 15,18 0 1,18 0-16,0 0 16,35 0-16,0 0 15,0 0 1,1 0-16,-1 0 0,0 0 0,-18 0 15,-52 0-15,35 0 16,-36 0-16,-17 0 16,0 0-16,0 0 15,0 0-15,-18 0 16,0 0-16,1 0 16,17 0-16,0 0 15,-1 0-15,37 0 31,-36 0-31,17 0 0,1 0 16,-18 0-16,0 0 16,-1 0-1,-16 0-15,17 0 16,-36 0-16,19 0 16,-1 0-16,-18 0 15,19 0-15,-1 0 16,0 0-16,1 0 15,-1 0-15,18 0 16,0 0-16,0 0 16,0 0-16,17-18 15,-17 18-15,18 0 16,-1 0-16,1 0 16,34 0-16,-34 0 15,0 0-15,-18 0 16,17 0-16,-17 0 15,-18 0-15,18 0 16,0 0-16,-18 0 16,18 0-1,-35 0-15,17 0 16,-17 0-16,-1 0 16,1 0-1,0 0 1,-1 0-1,1 0-15,0 0 16,17 0 0,0 0-16,-17 0 15,17 0-15,-17 0 16,-1 0-16,1 0 16,17 0-16,1 0 15,-1 0-15,-17 0 16,17 0-16,0 0 15,0 0-15,-17 0 16,0 0-16,17 0 16,-17 0-1,17-17 1,0 17 0,-17 0-1,-1 0-15,1 0 16,0 0-16,-1 0 15,19 0-15,-1-18 16,0 18-16,0 0 16,-17 0-1,17-18 1,-17 18 0,0 0-16,-1 0 15,1-17 1,0 17-16,17 0 15,0 0-15,-17 0 16,-1 0 0,1 0-16,0-18 78,35 18-63,-1 0-15,-16 0 16,-1 0-16,-17 0 16,-1 0-16,19 0 15,-19 0 1,19 0 93,-1-17-93,-18 17-16,1 0 125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1:12.9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13899 16087 0,'18'0'140,"0"0"-108,-1 0-17,1 0 16,17 0 1,-17 0-17,17 0 1,-17 0 0,17 0-16,-17 0 15,35 0-15,0 0 16,-18 0-16,-17 0 15,-1 0-15,1 0 16,-1 0 15,1 0 94,0 0-93,-1 0-17,1 0-15,0 0 16,-1 0-1,1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1:15.4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17392 16016 0,'18'0'94,"-1"0"-63,1 0 0,0 0-31,-1 0 32,-17-18-32,18 18 15,17 0 1,-17 0-1,-1 0-15,19 0 16,-1 0-16,0 0 16,-17 0-16,-1 0 15,1 0-15,0 0 16,-1 0 0,1 0-16,0 0 31,-1 0-16,1 0 1,0 0 0,-1 0-1,1 0-15,-1 0 16,1 0-16,0 0 16,-1 0-16,1 0 15,0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1:17.9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19703 15981 0,'17'0'78,"1"0"-16,0 0-46,-1 0 31,1 0-31,-1 0-16,36 0 15,-17 0-15,-19 0 16,19 0-16,-1 0 15,0 0-15,0 0 16,1 17-16,-19-17 16,1 0-16,0 0 140,-1 0-124,1 0-16,17 0 16,-17 0-1,-1 0-15,19 0 0,-19 0 16,1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1:25.2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4992 17180 0,'17'0'110,"1"0"-95,0 0 1,17 0-1,0 0-15,-17 0 0,0 0 16,-1 0-16,36 0 16,-18 0-16,18 0 15,-17 0-15,17 0 16,-1 0-16,19 0 16,0 0-1,-1 0-15,1 0 16,-18 18-16,-1-18 15,1 0-15,0 18 16,0-18-16,0 0 16,0 0-16,-18 0 15,1 0-15,-1 0 16,18 0-16,0 0 16,0 0-16,0 0 15,-36 0-15,18 17 16,1-17-16,-1 0 15,-17 0 1,17 0-16,-17 0 16,-1 0-16,1 0 15,0 0-15,-1 0 16,1 0 0,-1 0-1,1 0 1,0 0 15,-1 0-15,1 0-1,-18 18 1,18-18 0,-1 0-16,1 0 15,0 0-15,-1 0 16,1 0 15,17 0 94,-17 0-94,-1 0-15,-17 17 0,18-17-16,0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2T08:20:11.98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19650 17265 3240 0,'0'0'2593'0,"0"0"-1473"0,0 0-208 16,0 0-272-16,0 0-64 15,0 0 113-15,0-3-273 0,0 3-280 0,0 0-120 16,0 0-16 0,0 0-8-1,0 0-112-15,0 0 16 16,0 0 96-16,0 0-80 0,0 0-56 15,0 0 32-15,0 0 96 0,7 3 8 16,-7 1 0-16,0-1 8 0,9 3 8 31,-9-6 200-31,8 3 208 16,-8-3 152-16,7 4 56 16,1-1 56-16,1 2 112 0,6 12 0 15,17 5-287-15,1 16-201 0,14 9 24 31,25 33-24-31,32 25-104 16,23 31 32-16,16 7-176 16,-15-25 88-16,-33-26-136 0,-39-35 8 15,0-10-16-15,-8 5-72 16,8-5-528 0,-17-3-264-16,-15-24-457 15,-7-14-423-15,-17-6-1049 16</inkml:trace>
  <inkml:trace contextRef="#ctx0" brushRef="#br0" timeOffset="410.2217">20550 17215 9217 0,'0'0'1345'0,"0"0"335"0,0 0-272 31,0 0-543-31,24-102 135 15,-24 86 32-15,0 4-224 16,0 5 24 0,0 4-231-16,0 3-153 0,0 0-448 0,-7 29-464 15,-27 28 255-15,-29 51 209 32,-32 40 96-32,8 21 1 0,7-4-49 15,24-19-48-15,24-44-457 16,23-25-1031-16,2-15-680 0,7-23-969 15,0-21-7921-15</inkml:trace>
  <inkml:trace contextRef="#ctx0" brushRef="#br0" timeOffset="1466.5309">19992 16094 10418 0,'0'0'1824'0,"0"0"-616"16,0 0-720-16,0 0-488 0,-15 38 0 15,15-7 8-15,0 5-8 0,0 2 16 16,8-6-8-16,8-4 73 16,16-3-73-1,-10-13 0 1,12-8 64-16,-3-4-72 0,1-9-80 15,0-20-401-15,-8-9 121 0,0-2 48 16,-17-6 216-16,1 4 96 16,1 5 80-16,-9 8 184 0,0 13 464 31,0 3-55-31,0 11 47 16,0 2-720-16,0 0-64 0,0 25-168 15,0 7 152-15,0 19 72 0,0 3-48 16,0 9 56-16,0 4 8 15,0-1 40-15,0-2 48 32,0-4-88-32,0-6 0 0,0-12 8 15,0-11-8-15,0-8-8 16,0-17-712-16,0-6-1057 0,0 0-687 16</inkml:trace>
  <inkml:trace contextRef="#ctx0" brushRef="#br0" timeOffset="1880.897">20351 16383 6729 0,'0'0'944'0,"0"0"-688"0,0 0 56 16,0 0-88-16,0 0-40 15,0 0-56-15,0 0-16 0,73 28 64 16,-66-28 145-16,8-12 143 0,2-11-208 31,-2-2-80-31,-15-1 64 16,9 1 432-16,-9 6-112 0,0 0-152 31,0 7 184-31,0-1 216 0,-9 9-215 0,1 4-321 16,-7 0-224-16,-2 7-48 0,3 18-72 31,-3 7-48-31,0 5 112 0,17 2-56 16,0 3 56-16,0-5 0 15,0-5 8-15,17-6 8 16,7-14-8-16,0-9 0 0,32-22-96 16,0-15-985-16,-17-11-2151 0</inkml:trace>
  <inkml:trace contextRef="#ctx0" brushRef="#br0" timeOffset="2165.6271">20710 16113 7697 0,'0'0'2257'0,"0"0"-169"15,0 0-328-15,0 0-1023 16,0 0-553 0,0 0-184-16,0 0 0 0,0 0 0 15,-17 48 64-15,17-23-48 16,0 0 56-16,0-6-56 15,8 3 32-15,9 4 32 16,7-4-32-16,0 0-40 16,8 4 96-16,-1-7-96 15,1 4-8-15,-8-5-80 0,-17-2-64 16,3-3 56-16,-10-1-40 16,-10-2 128-16,-21 3 240 15,-1-4 376-15,1 1-136 0,-1-4-248 31,15-3-32-31,10-3-200 0,7 0-848 16,0 0-1841-16</inkml:trace>
  <inkml:trace contextRef="#ctx0" brushRef="#br0" timeOffset="167561.3889">5881 7252 6225 0,'0'0'952'16,"0"0"-248"-1,0 0-112 1,0 0-200-16,0 0 393 0,0 0 71 0,22-70-160 16,-22 60 224-16,0 3-304 15,0-2 304-15,0 3-119 0,0 3-441 16,0-4 64-1,0 3 64-15,0-1-224 16,0-2 48-16,0-2-184 16,0 0 72-16,0-8 8 0,0-1-120 15,0-8-80-15,0 1 0 16,-7-1-8-16,-8 0 0 16,-2 11-16-1,-7-2-112-15,0 12 8 16,-1 5-56-16,-6 5-80 0,-1 22 72 15,-7 11 56-15,15 9 0 16,0 4-8-16,16 0-24 0,8-4-64 16,0-3-24-16,25-8 48 31,6-14-136-31,1-3 112 16,-1-16 176-16,1-3 48 0,0 0 64 15,-8-19-56-15,0-9 0 16,-7-5 56-16,-10-1 0 0,1-5 40 15,-8 11 200-15,0 3 72 16,0 9 80 0,0 3-8-16,0 10 40 15,0 3-488-15,0 0-240 0,0 23-152 16,0 11 256-16,0 8 128 16,0 11 8-16,0 1-8 15,0 7 0-15,0-1-8 16,0 10 16-1,0 0 0-15,0-3-112 0,7-1-344 16,-7-9 120-16,9-5 168 0,-9-15 88 16,0-12 0-16,0-8 32 15,-9-14 48 1,-13-3 248-16,-2-3 208 16,-1-19-48-16,1 2 16 15,0-2-240-15,17 3-80 16,-1 3-104-16,8 0-40 0,0 3-728 15,32-5-1273-15,-1 5-791 32,-6-3-2793-32</inkml:trace>
  <inkml:trace contextRef="#ctx0" brushRef="#br0" timeOffset="168125.9573">6175 7267 9089 0,'0'0'2017'15,"0"0"-529"-15,0 0-368 0,0 0-735 31,0 0-385-31,0 0-185 16,-8-3-47-16,8 16 224 0,0 9-112 16,8 3 120-16,-1 4 8 15,-7 0 0-15,9-1-8 0,-9-2-360 16,0-4-512-16,0 0-408 16,-9-13-729-1,-6-5-2392-15</inkml:trace>
  <inkml:trace contextRef="#ctx0" brushRef="#br0" timeOffset="168263.5135">6182 7004 10418 0,'0'0'1632'0,"0"0"-712"15,0 0-920-15,0 0-1208 16,0 0-864-16,0 0-2585 15</inkml:trace>
  <inkml:trace contextRef="#ctx0" brushRef="#br0" timeOffset="168769.6004">6381 6877 6977 0,'0'0'4353'0,"0"0"-2673"16,0 0-119-16,0 0-209 15,0 0-656-15,0 0-696 0,0 0-416 31,0 6 144-31,-7 42 200 16,-1 12 72-16,1 10 8 0,-2 5 0 16,1 6 8-16,8-9-16 15,8-5 64 1,8-13-56 0,9-10-8-16,6-12-72 0,1-10-408 15,7-22-616-15,2 0-401 16,-17-19-1519-16</inkml:trace>
  <inkml:trace contextRef="#ctx0" brushRef="#br0" timeOffset="168931.9062">6437 7302 8769 0,'0'0'2641'0,"0"0"-1097"16,0 0 9-16,0 0-577 15,0 0-472-15,0 0-240 0,9-19-248 16,23 10-16-16,7-7-112 0,34-18-1272 15,-18-2-1513 1,1 4-6121 0</inkml:trace>
  <inkml:trace contextRef="#ctx0" brushRef="#br0" timeOffset="169755.414">7546 6931 9570 0,'0'0'3256'15,"0"0"-1727"-15,0 0-217 0,0 0-640 16,0 0-584-16,0 0-88 16,0 0-240-16,-73 25 144 0,58 10 0 31,6 9 88-31,9 4-72 16,0 0 72-16,0-4-40 15,17-2 40-15,-2-11 0 0,9-5-56 16,8-11-112-16,1-8 112 15,-1-7 64-15,-8 0 72 0,-2-19 48 16,2-13 16 0,1-16-88-16,-1-13-40 15,-17-4-8-15,10-9-152 16,-17 8 136-16,0 5 16 0,0 14 488 16,0 12 48-16,-8 15-48 15,-1 5-72-15,9 8-168 16,-7 7-248-1,7 0-128-15,0 17-312 0,-8 14 280 16,8 10 88-16,0 10 64 16,0 3 8-16,0 3-8 15,8 7 8-15,8-4 0 0,-1-6-136 16,2-5-816 0,-2-12-288-16,17-9-401 15,-8-9-847-15,0-9-3281 16</inkml:trace>
  <inkml:trace contextRef="#ctx0" brushRef="#br0" timeOffset="170063.3639">8015 7136 9570 0,'0'0'2536'0,"0"0"-591"0,0 0-633 15,0 0-784-15,0 0-528 16,0 0-88-16,0 0-56 0,0 0 64 31,-103 116 16-31,96-79 64 0,-2 2-16 16,9-11-64-16,0-2 0 15,9-11-368-15,13-8 88 0,-5-7 216 16,-2 0 144-16,2-22 96 16,-10-7 8-16,2-3 32 15,-9 0 344 1,0 7 248-16,0 2-72 15,-16 11-176-15,8 3-408 0,-1 9-72 16,9 0-1040-16,0 4-1377 0,0 7-1655 16</inkml:trace>
  <inkml:trace contextRef="#ctx0" brushRef="#br0" timeOffset="170587.6833">8015 7136 5537 0,'104'23'7777'0,"-104"-23"-5824"31,0-3-561-31,0 3-832 16,0 0-560-16,0 3-304 0,7 20 128 15,3-1 96-15,-3 7 72 16,0-1 8-16,3-3 8 0,-3 1 64 16,1-10-64-16,-1-4-8 15,10-9-152-15,-10-3 8 31,10 0 144-31,-2-15 168 0,2-11-64 16,-1-2-56-16,-1 2-40 16,-7 2 0-16,1 10 96 0,-9 5 104 15,7 5 56-15,-7 4-264 0,8 0-216 16,1 7-144 0,6 9 248-1,9 3 24-15,-9 0-128 0,9-3-88 16,1-7 152-16,-1 4-32 15,0-10-64-15,0-3 64 0,0 0 72 16,-9 0 48-16,2 0 64 16,7-16 0-1,-16 0 24-15,6-6 32 16,-4-3 240-16,-3-7 208 0,1-3 384 16,-8-3-296-16,0 6 0 15,0 7 48-15,0 2 49 0,-8 12-201 16,1 4-208-16,-10 7-280 31,2 7-248-31,-9 21 32 0,7 13 24 16,10 13-48-16,-1-4-433 15,8 1-311-15,32-6-656 0,14-17-168 16,-5-13-2585-16</inkml:trace>
  <inkml:trace contextRef="#ctx0" brushRef="#br0" timeOffset="171531.2561">10119 6788 10242 0,'0'0'1904'0,"0"0"-1208"15,0 0-264-15,0 0-176 32,0 0-112-32,0 0 144 0,0 0-7 15,-119 123 47-15,95-94-56 16,-1-1-192-16,1-2 40 0,9-3-72 15,8-1-48-15,-10-3 0 16,17-3 8 0,-7 3-8-16,7 0 0 15,0-3 0-15,0 3 0 0,15-1 8 16,9 5 56 0,0 2 8-16,8-3 24 0,8-3-40 0,7 1-56 15,18-1-104-15,-9-6-1665 16,-10-7-2840-16</inkml:trace>
  <inkml:trace contextRef="#ctx0" brushRef="#br0" timeOffset="172061.1407">10645 6886 7641 0,'0'0'4305'16,"0"0"-2449"-16,0 0-255 16,0 0-969-16,0 0-632 0,0 0-464 15,-7 16 216 1,7 16 144-16,0 2 88 15,0 8-56-15,7 0 72 16,10-1 8-16,5-3 40 0,10-10-48 16,1-5-32-1,7-10 24-15,-9-11 8 0,1-2 64 0,-1-15-16 32,-14-14 56-32,-9-6 24 15,1-3 0-15,-9-3 168 0,0 6 360 16,0 6-280-16,-9 7-144 15,1 5-136-15,8 12-96 0,0 5-416 16,0 0-2296-16,0 3-2866 0</inkml:trace>
  <inkml:trace contextRef="#ctx0" brushRef="#br0" timeOffset="172431.8131">11068 6886 9353 0,'0'0'2689'15,"0"0"-400"-15,0 0-593 16,0 0-840-16,0 0-856 16,0 0 0-16,0 0-352 15,16 7 280 1,7 21 24-16,1 4 40 0,0 6 8 15,0 6-136-15,-9-2-424 16,-6-4-216-16,-9 0 72 0,0-6 191 16,0-10 201-16,0-9 152 0,-16-7 160 31,1-6 664-31,-2-2 369 16,10-15-289-16,-1-2-88 0,8-6-240 15,0-2-168-15,0 3-248 16,8-5-384-16,16-2-552 0,15-14-737 15,0 6-495-15,-6 5-721 0</inkml:trace>
  <inkml:trace contextRef="#ctx0" brushRef="#br0" timeOffset="172664.5213">11482 6538 8833 0,'0'0'2873'0,"0"0"-753"16,0 0-855-16,0 0-1265 16,0 0-80-16,0 0-192 15,-9 43 216-15,9-4 56 0,0 5 0 0,0 10 48 16,0 3 0 0,0 1-40-1,9-2 72-15,16-2-32 0,-3-6-48 16,11-10-400-16,31-6-801 0,-8-13-719 31,-1-10-3033-31</inkml:trace>
  <inkml:trace contextRef="#ctx0" brushRef="#br0" timeOffset="173120.0539">11968 6810 6729 0,'0'0'3217'0,"0"0"-1081"15,0 0-200-15,0 0-287 16,0 0-681-16,0 0-520 16,0 0-232-16,0-16-136 0,0 16-72 0,0 0 0 15,7 7 104 1,10 2 160 0,7 7 24-16,8 3-72 0,0 0-56 15,-1 0-96-15,8-3 8 16,-5 0-8-16,-3 0-64 15,-6-4 8-15,-10-2-7 0,1 0-9 0,-16-5 0 32,0 2-185-32,0 3 17 15,-16 6 168-15,-9 7 96 16,-6 1 24-16,-8 5-64 0,7 6-56 16,-9 18-592-16,17-11-1584 15,9-10-2241-15</inkml:trace>
  <inkml:trace contextRef="#ctx0" brushRef="#br0" timeOffset="184014.1283">24996 5772 7457 0,'0'0'3241'0,"0"0"-649"0,0 0-967 16,0 0-377-16,0 0-216 15,0 0-16-15,0 0-287 0,0 0-145 16,0 0-88-16,0 0-136 16,25 0-168-1,6 0-136-15,18 0-56 16,38 0 0-16,49 0 0 0,46 6 0 15,27 4 16-15,-3-1 24 0,-7 4-40 16,-70-7 0-16,-35-2 0 16,-30-4-88-1,-33 0-32-15,-7 0-104 16,1 0 80-16,-9 0-56 16,-8 0-144-16,-8 2-240 15,0 8-777-15,0-7-1359 0,-8 7-2954 0</inkml:trace>
  <inkml:trace contextRef="#ctx0" brushRef="#br0" timeOffset="189136.882">13427 6893 7217 0,'0'0'2625'0,"0"0"-849"15,0 0-416-15,0-26-111 16,0 20-369-16,0-3-8 0,0 2 48 16,0-3-200-16,0 4-8 15,0 3-199-15,0 0-209 0,0 3-152 31,0 0-152-31,0 0-120 16,0 0-377-16,0 16 113 0,-17 9 208 16,-7 10 128-16,1 2 48 15,-1 5-24-15,0-3-24 16,7-4 48-16,10-7-184 0,-1-9 56 31,8-3 120-31,0-10-48 16,0 1 48-16,0-7-40 0,0 3 48 15,0-3 8-15,8 0 56 16,9 0 64-16,-3 0-48 16,11 0-32-16,-1 3-40 0,0-1 0 15,-9 5-8 1,2-3 0-16,-3 8-368 16,-4-3-232-16,5 5-64 0,-6-1-400 15,6 2-569-15,2-5-255 16,-3-6-2129-16</inkml:trace>
  <inkml:trace contextRef="#ctx0" brushRef="#br0" timeOffset="190103.1991">13291 6639 8313 0,'0'0'1865'16,"0"0"-481"-16,0 0-712 0,0 0-248 15,0 0-192-15,0 0-224 16,-49-17 8-16,25 17-16 15,-7 4 0-15,6 5 0 0,-6 4 0 16,7-3 0 0,1 5 0-16,7 1-8 15,-1 1-8-15,9-2-32 0,8 4-32 16,0-3 72-16,0 6-40 16,8 1 48-16,9 2 0 15,-1-3 8-15,-1 3 0 16,2 1 88-16,-10-1-24 15,1 7 8-15,1 3-8 16,-9 0-8-16,0 6 40 0,0 1-32 16,0-4 8-16,0 6-8 15,-9-6-56-15,1-3 48 16,1-3 56 0,-2-7-40-16,1 4-8 15,1-7-64-15,-1-3 48 16,8-6 40-16,0 0-88 0,0-10 121 15,0 1-41-15,0-4-24 16,0 0 88-16,0 0 280 0,15 0 160 31,9 0-240-31,8-7-224 16,9 0-128-16,37-6-480 0,-13 4-1625 16,-9-4-1928-16</inkml:trace>
  <inkml:trace contextRef="#ctx0" brushRef="#br0" timeOffset="191095.6785">13832 6686 4865 0,'0'0'6257'0,"0"0"-5073"16,0 0-704-16,0 0-296 16,0 0-184-16,0 0-104 15,0 0 48-15,-24 54 32 0,17-9 16 16,-1 3 0-16,8 2 0 16,-7 3 8-16,7-1 0 0,-10-1 0 31,3-7 16-31,7-6-8 15,-8-12-8-15,8-8 0 16,0-8 0-16,0-10 24 0,-9 0 184 0,9 0 400 16,0-19-320-1,-7-1-224 1,-1-1 25-16,1-1-25 0,-2 9-64 16,-6 4-16-16,5 5 8 15,-5 4-121-15,8 0-15 16,-10 7 16-16,10 12-24 0,-2 6 72 0,9 0 24 15,0 0-72-15,0 4 112 16,9-6 16 0,22-8-176-16,1-5-264 15,7-10-480-15,17 0-608 16,-8-16-817-16,-7-3-5456 0</inkml:trace>
  <inkml:trace contextRef="#ctx0" brushRef="#br0" timeOffset="191279.9761">13944 7080 3576 0,'0'0'5737'16,"0"0"-4312"-16,0 0-473 16,0 0-672-16,0 0-280 0,0 0-176 15,0 0 120-15,9 48 56 16,-9-23 0-16,0-3 8 0,8 4 0 31,-8-3-8-31,0-8 0 16,0-2-176-16,0-7-472 15,-8-6-568-15,-1 0-1217 0</inkml:trace>
  <inkml:trace contextRef="#ctx0" brushRef="#br0" timeOffset="191422.1422">13968 6936 8057 0,'0'0'1433'0,"0"0"-1433"15,0 0-497-15,0 0-2087 16,0 0-1481-16</inkml:trace>
  <inkml:trace contextRef="#ctx0" brushRef="#br0" timeOffset="191734.1038">13968 6936 9634 0,'151'20'2296'15,"-142"-17"-1672"-15,-2 1-552 16,1 8-64-16,9-2-8 0,7 6 8 16,-9 3 48-16,9 2-40 15,-17 5-16-15,10 0 0 0,-17-1 8 32,0 0-8-32,0 0 0 15,0-2 0-15,0-4 0 16,-7-5 0-16,7-9 0 0,-10-1 64 15,10-4 600-15,-7-4 441 16,7-18-449-16,0-3-136 16,0-7-336-1,0 0-176-15,24 0-8 0,-7 0-480 16,5 4-600-16,26-4-809 16,-7 6-743-16,-2 8-4954 0</inkml:trace>
  <inkml:trace contextRef="#ctx0" brushRef="#br0" timeOffset="192100.8982">14526 6826 7817 0,'0'0'2569'15,"0"0"-1153"-15,0 0-192 16,0 0-480-16,0 0-512 0,0 0-232 31,0 0-176-31,8 0 88 16,8 13 88-16,8-4 88 0,-1 7 56 31,1 0 9-31,0-3-73 16,0-4-80-16,-7 0 48 0,-9 1-40 15,-1-7 0-15,-7 1-8 0,0 2-8 16,0 0 0-16,0 4-8 16,-15 3 16-16,-2 2 8 15,-7 4 8-15,-7 1 32 0,-1 4-48 16,0 2-569-16,16 0-679 0,8-4-1248 16,8-6-1721-16</inkml:trace>
  <inkml:trace contextRef="#ctx0" brushRef="#br0" timeOffset="195764.3498">14725 6581 4400 0,'0'0'2737'0,"0"0"-1385"0,0 0-79 0,0 0-313 16,0 0-168 0,0 0-120-1,0 0 16-15,0 0-80 16,0 0-328-16,0 0-160 0,0 0-104 15,0 0-16-15,0 0 0 0,0 0 0 16,17 0 48-16,-2 0 8 0,2 0-40 31,7-3-8-31,-9 0 49 16,1 0-57-16,-8-4 8 16,-1 7 0-16,2 0 0 0,-9 0 40 15,0 0-40-15,0 0-8 16,0 0-8-16,0 0-185 0,0 0-63 31,0 3 120-31,0 10 48 16,0 3 88-16,0 7 0 0,0-2-8 15,-9 2 8-15,9 2 0 16,-7 1 0-16,7-1-16 0,0 3 16 16,0-2 0-16,0 0 0 31,0-1 16-31,0 0-16 15,0-2 8-15,0-5 64 0,0 2-64 16,0-1 0-16,0-1-8 0,0-1 8 16,0-1-8-16,0-4-8 15,0 1 8-15,0-4 0 16,0-3-8 0,0 5 8-16,0-9-8 15,0 2 8-15,0-1 8 0,0 3 0 16,0-6-8-16,0 4 8 0,0-1-8 15,0 0 0-15,0 0 0 0,0 0 0 32,0-3 8-32,0 6-16 15,0-2 8-15,0 2 0 16,0 1 0-16,0 2 0 0,7 0 8 16,2 1 64-16,-1 3-72 15,-1-1 8-15,1-3 0 0,1 5 56 31,-1-8-64-31,-1 1 16 16,-7-1-16-16,0-6 8 16,0 0-8-16,0 3 0 0,0-3 8 15,0 3 72-15,-15 0 177 0,-17 7-41 16,-16 3-136-16,-15-1-80 31,-34 10-280-31,17-6-985 16,17-3-1679-16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11:27.7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7638 17127 0,'17'0'125,"54"0"-94,-1 0-31,-17 0 16,18 0-16,-1 0 15,36 18-15,-35-18 16,17 0-16,-17 0 16,34 0-16,-34 0 15,0 0-15,-19 0 16,19 0-1,-36 0-15,18 0 16,0 0-16,0 0 16,-18 0-16,1 0 15,16 0-15,1 0 16,0 0-16,0 0 16,18 0-16,-1 0 15,1 0-15,17 0 16,-17 0-16,-1 0 15,36 0-15,-35 0 16,-1 0 0,1 0-16,35 0 0,-54 0 15,19 18-15,-36-18 16,1 0-16,-1 0 16,-18 0-16,19 0 15,-19 0-15,1 0 16,17 0-16,-17 0 15,17 0 1,1 0-16,-19 0 16,36 0-16,0 0 0,-18 0 15,1 0-15,16 0 16,-16 0-16,-1 0 16,18 0-16,-18 0 15,18 0 1,-18 0-16,1 0 15,17 0-15,-18 0 16,0 0-16,-17 0 16,17 0-16,0 0 15,1 0-15,-19 0 16,19 0-16,-1 0 16,0 0-16,18 0 15,-18 0-15,1 0 16,16 0-16,-16 0 15,-1 0-15,18 0 16,-18 0-16,1 0 16,-1 0-16,18 0 15,-36 0-15,19 0 16,-19 0-16,19 0 16,-1 0-16,-18 0 15,19 0 1,-1 0-1,-17 0 1,-1 0-16,1 0 16,0 0-16,17 0 15,0 0-15,-17 0 16,17 0-16,0 0 16,1 0-16,-1 0 15,18 0-15,-36 0 16,1 0-16,17 0 15,1 0 1,-19 0-16,19 0 16,-19 0-16,36 0 15,-35 0 1,-1 0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32:12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8220 6438 0,'17'0'141,"1"0"-126,0 0-15,17 0 16,35 0-16,1 0 16,0 0-16,34 0 15,19 0-15,-18 0 16,35 0-16,-18 0 15,-52 0-15,-1 0 16,1 0-16,-18 0 16,0 0-16,0 0 15,-18 0-15,-17 0 16,-1 0 46,1 0-46,0 0 0,-1 0-16,18 0 15,1 0-15,-1 0 16,0 0-16,-17 0 16,17 0-16,-17 0 15,17 0-15,-17 0 16,-1 0-16,1 0 15,0 0 79,-1 0-78,1 0-1,0 0-15,-1 0 16,1 0 0,0 0-16,-1 0 31,1 0-15,-1 0-16,1 0 15,17 0-15,-17 0 16,0 0-16,-1 0 15,1 0-15,0 0 16,-1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32:16.7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11377 7479 0,'18'0'32,"-1"0"30,1 0-46,0 0-1,-1-18-15,36 18 16,0 0-16,0 0 16,0 0-16,0 0 15,53 0-15,-36 0 16,1 0-16,-1 0 15,1 0-15,-18 0 16,17 18-16,-17-18 16,18 0-16,-1 0 15,1 0-15,17 18 16,-35-18-16,0 0 16,0 0-16,0 0 15,0 0-15,35 0 31,-35 0-31,-18 0 0,18 0 16,-18 0 0,18 0-16,-17 0 0,-1 0 0,0 0 15,18 0-15,-18 0 16,1 0 0,-1 0-16,0 0 15,18 0-15,-18 0 16,18 0-16,-17 0 15,16 0-15,1 0 16,-17 0-16,-1 0 16,-17 0-16,-1 0 15,18 0-15,-17 0 32,17 0-17,-17 0 1,0 0-1,-1 0 95,1 0-95,0 0 17,-1 0-17,1 0-15,-1 0 16,1 0-16,0 0 16,-1 0-16,1 0 15,0 0 1,-1 0 437,1 0-437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35:05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9737 9666 0,'0'-18'78,"17"18"-46,1 0-17,17 0 1,1 0-16,-1 0 15,18 0-15,0 0 16,0 0-16,17 0 16,36 0-16,-18 0 15,0 0-15,1 0 16,16 0-16,-16 0 16,16 0-16,-16 0 15,52 0-15,-71 0 16,-17 0-16,0 0 15,0 0-15,0 0 16,17 0-16,-17 0 16,18 0-16,-18 0 15,0 0-15,35 0 16,-17 0-16,17 0 16,-18 0-16,18 0 15,-35 0-15,36 0 16,-37 0-16,19 0 15,-18 0-15,0 0 16,0 0-16,17 0 16,-17 0-16,0 0 15,0 0-15,-18 0 16,18 0 0,0 0-16,18 0 15,-18 0-15,0 0 16,17 0-16,1 0 15,-1 0-15,36 0 16,18 0-16,-36 0 16,35 0-16,18 0 15,-35 0-15,0 0 16,-18 0-16,-17 0 16,17 0-16,-17 0 15,-1 0-15,1 0 16,-18 0-16,-1 0 15,1 0-15,18 0 16,-1 0-16,1 0 16,0 0-16,17 0 15,-35 0-15,0 0 16,0 0-16,-18 0 16,18 0-16,0 0 15,0 0-15,-18 0 16,0 0-16,18 0 15,0 0-15,0 0 16,0 0 0,0 0-16,-18 0 15,18 0-15,-18 0 16,18 0-16,18 0 16,-18 0-16,-18 0 15,0 0-15,18 0 16,0 0-16,-35 0 15,17 0-15,-17 0 16,-1 0-16,1 0 16,-1 0-16,19 0 15,17 0-15,0 0 16,-18 0-16,-18 0 16,36 0-16,0 0 15,0 0-15,0 0 16,-18 0-16,1 0 15,-1 0-15,0 0 16,-17 0 0,17 0-16,-17 0 15,-1 0-15,1 0 16,0 0 0,17 0-16,-17-17 15,17 17-15,-17 0 16,-1 0-1,1 0-15,-1 0 16,19 0 0,-19 0-1,1 0 1,0 0 171,35-18-171,-18 18-16,-18 0 16,1 0-16,0 0 15,-1 0-15,1 0 16,0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57.72549" units="1/cm"/>
          <inkml:channelProperty channel="Y" name="resolution" value="44.5993" units="1/cm"/>
          <inkml:channelProperty channel="T" name="resolution" value="1" units="1/dev"/>
        </inkml:channelProperties>
      </inkml:inkSource>
      <inkml:timestamp xml:id="ts0" timeString="2018-08-28T05:35:08.2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7691 12488 0,'0'0'0,"17"0"16,1 0 15,-1 0-16,1 0-15,0 0 16,17 0-16,18 0 16,18 0-16,-1 0 15,1 0-15,17 0 16,35 0-16,18 0 16,1 0-16,-1 0 15,0 0-15,0 0 16,-18 0-16,1 0 15,-36 0-15,0 0 16,0 0-16,18 0 16,-35 0-16,-18 0 15,0 0-15,-18 0 16,18 0-16,-18 0 16,18 0-16,-18 0 15,18 0-15,0 0 16,35 0-1,0 0-15,36 0 16,17 0-16,-17 0 16,17 0-16,-18 0 15,-52 0-15,-1 0 16,-17 0-16,0 0 16,-18 0-16,18 0 15,-17 0-15,-1 0 16,0 0-16,0 0 15,1 0-15,-1 0 16,18 0-16,-18 0 16,18 0-16,-18 0 15,18 0-15,-17 0 16,-1 0-16,18 0 16,0 0-16,-18 0 15,-17 0-15,-1 0 16,18 0-16,1 0 15,-19 0 126,1 0-110,0 0-31,-1 0 16,1 0 0,0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2T08:24:04.30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7905 3692 6185 0,'0'0'2216'16,"0"0"-303"-16,0 0-393 0,0 0-344 31,0 0-320-31,0 0-159 16,0 0-153-16,0-22-128 0,0 22-64 15,0 0-136-15,0 0-136 16,0 0-64-16,0 0-16 0,0 0 16 16,0 0 0-16,0 0-8 31,0 0-8-16,0 0 8-15,0 0 8 0,0 0 88 0,0 0 16 16,0 0 32-16,0 0-104 0,0 0-8 16,-9 0-40-16,1 0-8 15,-9 7-64-15,3 8 64 47,-3 1-48-47,9 0 8 0,8 0 32 16,0 3-56-16,0-3-8 15,0-3-128-15,0-5-64 0,17-1 144 16,-9-7 24-16,-1 0 104 0,0-9 0 16,3-4 72-16,-3-9-64 15,-7 3 0-15,0 3 0 16,0 4 104-16,0 5-40 0,0 1 56 16,0 2-128-16,-7 4 0 0,7 0-112 0,0 0-88 15,0 4 8-15,0-2-64 31,0 5-24-31,0-7 8 16,0 0 64-16,0 0 104 0,0 0 56 16,0 0-24-16,15 0-617 15,-6-3-3896-15</inkml:trace>
  <inkml:trace contextRef="#ctx0" brushRef="#br0" timeOffset="695.3127">8262 3600 6065 0,'0'0'2720'0,"0"0"-1079"0,0 0-105 15,0 0-184-15,0 0-295 16,9-47 47-16,-9 34-424 0,0 0-128 16,0 0-32-16,-16 7-112 15,-9-1-240 1,11 7-96-1,-11 0-72-15,1 4-8 0,7 15-64 0,-7 3-48 16,17 7 120-16,7 2 0 16,0-2-72-16,0 0-48 0,7-7-48 15,10-7-112-15,0-4 80 32,-2-11 104-32,-8 0 96 15,17-4 96-15,-14-12-24 0,4-6 0 16,-6 0 112-16,1 6 80 0,-1 7-8 15,-8-1 8-15,0 7-16 16,0 3-136-16,0 0-112 31,0 0-160-31,7 15-40 16,2 14 144-16,-1 9 40 0,-1 10-40 16,10 8-136-16,-2 9-304 0,2 4-224 15,7 1-280-15,-9-3-8 16,-8-7 223-16,2-9 129 31,-9-10 288-31,0-8 264 0,-9-12 104 0,-13-8 56 16,-2-10 688-16,7-3 217 15,-7 0 207-15,9-19-536 16,-2-3-272-16,10-3-224 0,7-7-136 16,0-6-512-1,0-7-776 1,16-28-73-16,-1 13-1535 0,9-1-2905 15</inkml:trace>
  <inkml:trace contextRef="#ctx0" brushRef="#br0" timeOffset="912.551">8558 3501 4296 0,'0'0'6858'16,"0"0"-5410"-16,0 0-968 15,0 0-384-15,0 0-96 0,0 0-8 32,0 0 0-32,24 83 8 0,-24-51 0 15,8 0 8-15,-8-3-8 16,0-1-320-16,0-9-1240 16,-8-9-1473-16</inkml:trace>
  <inkml:trace contextRef="#ctx0" brushRef="#br0" timeOffset="1051.0817">8565 3317 10922 0,'0'0'2056'0,"0"0"-1136"0,0 0-920 15,0 0-296-15,0 0-2408 0,0 0-5298 16</inkml:trace>
  <inkml:trace contextRef="#ctx0" brushRef="#br0" timeOffset="1321.811">8694 3054 10202 0,'0'0'3136'0,"0"0"-807"15,0 0-905-15,0 0-928 0,0 0-496 16,0 0-120-16,0 0 24 31,0 0 88-31,31 102 0 0,-16-55 8 16,-5 14 0-16,4-4 40 15,-6 10 0-15,9-4-40 16,-1 3-8-16,-8-5 0 0,7-11-624 16,-6-5-816-16,13-17-329 31,-12-11-1327-31,-3-14-3946 0</inkml:trace>
  <inkml:trace contextRef="#ctx0" brushRef="#br0" timeOffset="1489.4136">8757 3493 10578 0,'0'0'3024'16,"0"0"-559"-16,0 0-1049 0,0 0-816 15,0 0-432 1,0 0-168-16,0 0-56 0,71-26 8 0,-23 10-544 15,32-10-1016-15,-9 4-833 16,-15 0-5048-16</inkml:trace>
  <inkml:trace contextRef="#ctx0" brushRef="#br0" timeOffset="1890.1089">8143 4477 10298 0,'0'0'2240'16,"0"0"-431"-1,0 0-473-15,0 0-424 16,0 0-232-16,0 0-96 0,0 0-184 16,7-7-8-16,25-6-95 15,16-2-33-15,8-8-104 16,24-9-40-16,32-6-56 0,-8-3-64 0,-2 3-48 31,3-7-881-31,-35 14-703 16,3 3-656-16,-34 2-353 0,-22 10-1488 15,-17 10-3184-15</inkml:trace>
  <inkml:trace contextRef="#ctx0" brushRef="#br0" timeOffset="2117.1039">8191 4652 7241 0,'0'0'2537'0,"0"0"-1193"0,0 0-8 32,0 0-352-32,0 0 9 15,0 0 447-15,0 0-360 0,136-52-280 16,-65 20-328-16,33-12-224 15,32-10-144-15,-17 3-104 0,-7 7-80 16,-1-7-1256-16,-40 19-928 16,-6 1-1905-1</inkml:trace>
  <inkml:trace contextRef="#ctx0" brushRef="#br0" timeOffset="7362.2372">4430 3441 2528 0,'0'0'3025'16,"0"0"-1769"-1,0 0-528-15,0 0-216 0,0 0-96 16,-8 0 56-16,8 0 305 0,0 0-97 16,0 0 168-16,0 0-32 15,0 0-48-15,0 0 184 16,8-9 81 0,16-10 103-16,15-13-752 15,26-6-216-15,22-25-96 0,40-23-64 16,40-22 8-16,1-7-16 15,-25 20-40-15,-39 22 32 16,-48 29 8-16,-8 9-16 0,-1-7 16 31,1 1-8-31,1-2 0 16,-10 4 8-16,-8 4-8 0,-6 6-56 16,-1 4 64-16,-9 6 8 15,-6 3-8-15,-9 9 8 16,7 5-8-16,-7-2-56 0,0 4-888 31,0 0-865-31,8 4-319 0,-8 18 496 16,0-3-153-16,0 3-2640 0</inkml:trace>
  <inkml:trace contextRef="#ctx0" brushRef="#br0" timeOffset="8603.2604">4398 3546 5977 0,'0'0'1680'0,"0"0"-1136"15,0 0-112-15,0 0-224 0,0 0 80 16,0 0 481-16,0-66-113 16,0 59 56-16,0 4 72 0,0 3-232 31,0 0-288-31,0 0-96 15,7 0-80-15,-7 0 16 16,0 0-32-16,0 0-64 0,0 0 0 0,0 0-8 16,0 0-64-16,17 0 8 15,-2 0 56-15,9 0 72 16,0 3-64 0,16 4 80-16,8 2-16 15,8 3-16-15,7 1-48 16,10 3 0-16,7 3 0 0,0 3 56 15,-2 3-64-15,-6 7 0 0,-1-3 0 16,-15 6-8 0,0-3 8-16,-8 0 0 15,0-4 0-15,-16-6 0 16,0-5 0-16,-1-5 0 0,-7-5 0 16,-7-4 288-16,-2 0 321 15,2-3 191-15,-10 0-296 16,1 0-144-1,8 0-96-15,-8 0-104 16,1 0-72-16,-1 0-40 16,6 0-48-16,11 3 0 0,-9 3 0 15,9-2 8-15,-3 2-8 16,2 0 8-16,0-2 0 0,0 3-8 31,1-2-8-31,-11-2 0 16,11 4 16-16,-9-5 0 15,-1 2 0-15,-5-4 0 0,-3 0 56 16,-7 0 160-16,7 0 328 0,-7 0 0 16,0 0-32-16,0 0 9 15,0 0-105 1,0 0-112-16,0 0-88 16,0 0-120-16,10-4-96 15,-10 2 40-15,0-2-48 0,0 1 8 0,0 0 40 16,0-2-48-1,0-6-72-15,0-5-928 16,0 1-1593-16,7-8-4400 16</inkml:trace>
  <inkml:trace contextRef="#ctx0" brushRef="#br0" timeOffset="10491.8789">6167 2026 5737 0,'0'0'2544'0,"0"0"-1007"0,0 0 271 15,0 0-72-15,0 0-535 16,0 0-177-16,32-61 248 31,-32 48-128-31,0 7-311 0,0-3-97 16,0 2-104-16,0 7-192 15,0 0-344-15,0 0-96 0,-8 0-336 16,-8 26 40-16,-8 12 80 16,-1 12 72-16,1 11 64 31,9 9-48-31,8-4 120 0,7-2-112 15,0-4-160-15,15-6-80 0,16-16-89 16,1-6 97-16,9-16 64 16,7-16 32-16,-9 0 168 15,10-29 48-15,-18-19 40 16,1-11 64 0,-15-18 8-16,-17-6-24 0,0-2 40 15,0 9 8-15,-24 6 248 16,-8 19 176-16,15 16-231 15,-7 13-289-15,0 12-48 0,9 10-817 16,-2 10-1239 0,10 37-393-1,-1 1-655-15,8-6-2426 0</inkml:trace>
  <inkml:trace contextRef="#ctx0" brushRef="#br0" timeOffset="11040.577">6541 1815 4584 0,'0'0'6778'0,"0"0"-4858"16,0 0-31-16,0 0-969 15,0 0-912-15,0-15-8 16,0 28-456-16,8 12 272 0,8 17 88 0,-8 8 88 16,9 14 0-1,-3 9 8 1,3-1 0-16,-9 4-8 0,-1-2 8 16,2-4-104-16,-9-13-40 15,0-10-56 1,0-15 40-16,0-10 16 0,0-12 96 15,0-10 48-15,0 0 696 16,0 0 872-16,-9-13-848 16,2-6-320-16,-1-9 0 0,1 2-192 15,7 1-128-15,0 0-80 16,7-1-88-16,17 4-272 16,1 0-168-16,-3 6-184 0,11 6 40 31,-10 4-64-31,10 6-304 15,-10 0-281-15,-7 9 609 0,1 7-56 16,-17 3 120-16,0 4 368 16,0-4 208-16,-17 4 72 0,1-2 80 15,1-5-32-15,-2 0-48 32,2-4-24-32,6-12-984 0,9 0-1289 15,0 0-5175-15</inkml:trace>
  <inkml:trace contextRef="#ctx0" brushRef="#br0" timeOffset="11283.8449">7012 2165 7097 0,'0'0'6041'0,"0"0"-4904"16,0 0-753-16,0 0-384 15,0 0-288-15,0 0 136 0,0 0 80 16,7 111 72-1,-7-63 8-15,8 3 0 16,1 0 0-16,-9-7 56 0,8-4-64 16,-8-1-88-16,0-7-673 15,7-10-87-15,-7-6-456 16,7-9-408 0,-7-7-905-16</inkml:trace>
  <inkml:trace contextRef="#ctx0" brushRef="#br0" timeOffset="11431.6379">7051 1826 11746 0,'0'0'2321'0,"0"0"-761"0,0 0-368 16,0 0-1192-16,0 0-2200 15,0 0-441-15,0 0-40 0</inkml:trace>
  <inkml:trace contextRef="#ctx0" brushRef="#br0" timeOffset="11762.5373">7259 2102 7033 0,'0'0'1344'0,"0"0"-1136"0,0 0-200 15,0 0 16 1,0 0 24-1,0 0 40-15,0 0 56 0,0 0 673 0,64 60 255 16,-64-70-344-16,7-5-288 16,-7-8-192-16,0 1 16 15,0 3 400-15,0 6 176 0,0 1-79 32,0 8-161-32,-15 4-240 0,6 0-360 15,-6 16-200-15,-2 16-56 16,2 6 112-16,6 10 40 15,9 2 24-15,0-5-88 0,0-4-320 16,17-12-505-16,14-7-199 31,8-22-256-31,2 0-409 0,-9-13-6672 16</inkml:trace>
  <inkml:trace contextRef="#ctx0" brushRef="#br0" timeOffset="12112.7652">7529 2092 9722 0,'0'0'2440'0,"0"0"-1928"16,0 0-512-16,0 0-280 0,0 0 224 15,0 0 48-15,48 134 8 0,-23-103-208 16,-10-6-192-16,9-9-120 0,0-9 296 16,0-7 144-1,-9-7 80 1,9-18 144-16,-15-16 176 0,-1-7 120 15,-1-12-192-15,-7-10 56 0,0-13 0 16,0-3 616 0,-7 4-351-16,-10 6 471 0,2 16 592 15,-1 19-48 1,8 11-711-16,1 21-321 16,-3 9-544-16,10 0-8 15,0 20-1289-15,0 24 553 0,0 22 520 16,10 11 144-16,12 5 16 0,2 1-176 15,8-4-584-15,24 7-728 32,-15-26-585-32,-2-16-1119 0</inkml:trace>
  <inkml:trace contextRef="#ctx0" brushRef="#br0" timeOffset="12261.1997">7745 2070 11602 0,'0'0'2689'0,"0"0"-249"0,0 0-1000 0,0 0-1440 16,0 0-584-16,143-57-608 15,-55 28-432-15,-8-3-3617 0</inkml:trace>
  <inkml:trace contextRef="#ctx0" brushRef="#br0" timeOffset="17783.4116">6007 3632 6265 0,'0'0'2496'0,"0"0"-1663"16,0 0-449-16,0 0-80 0,-7 114 336 0,14-64-240 31,10 11-152-31,7 6 120 16,8-3-72-16,7 0-8 0,-7-11-112 15,16-15-120-15,-9-6 16 16,-7-16-64-16,1-13 112 16,-1-3 120-16,-17-10 368 0,-6-25 73 31,-9-12-385-31,0-17-112 15,-17-6-56-15,-22-6 48 0,-2 0 144 16,-7 13 640-16,9 11-208 16,0 15-280-16,-2 11-152 0,17 16-320 15,9 10-224-15,15 10-2272 32,0 16-2265-32,0-1-2985 0</inkml:trace>
  <inkml:trace contextRef="#ctx0" brushRef="#br0" timeOffset="18093.3082">6398 3886 9914 0,'0'0'3936'0,"0"0"-3047"16,0 0-849-16,0 0-40 15,0 0-8-15,0 0 0 16,39 139 8-16,-22-87 0 0,7-2 8 31,-9-6 0-31,9 1-8 16,-7-13 0-16,-2-3-1065 0,-6-7-567 15,-9-10-688-15,0-5-1753 0</inkml:trace>
  <inkml:trace contextRef="#ctx0" brushRef="#br0" timeOffset="18315.9518">6350 3829 9706 0,'0'0'3152'0,"0"0"-879"16,0 0-921-16,0-105-656 0,0 82-472 15,16 8-224-15,9 9-176 32,6 6-328-32,1 0-192 0,-1 15-88 0,-14 11-56 15,5-1 415-15,-22 4 201 16,10-1 168-16,-10 1 56 16,0-4-8-16,-10 2-192 0,-4-12-872 15,-3-2-520 1,9-11-1497-1</inkml:trace>
  <inkml:trace contextRef="#ctx0" brushRef="#br0" timeOffset="18631.9847">6534 3708 9570 0,'0'0'2656'15,"0"0"-1328"-15,0 0-679 0,0 0-505 16,0 0-88-16,0 0 48 15,63-26-56-15,-56 14 72 0,3-4-40 16,-3 0 0-16,-7-6-16 31,0 0 16-31,0-1 0 16,-7 1-8-16,-10 10 24 16,0 5 16-16,10 4 56 0,-8 3-168 15,6 3-48-15,-6 23-48 0,5 2-56 16,3 7 104-16,7 3-32 15,0-3 32 1,17 0 48-16,7-9-96 16,8-8-288-16,7-14-1121 0,2-4-647 15,-19 0-3377-15</inkml:trace>
  <inkml:trace contextRef="#ctx0" brushRef="#br0" timeOffset="18952.3605">6636 3517 10058 0,'0'0'3256'16,"0"0"-1015"-16,0 0-1177 0,0 0-1064 16,0 0-88-16,0 0-240 0,0 0 272 31,0 0 56-31,0 0 8 16,128 111 40-16,-103-78-48 15,-1-2-304-15,-9 4-440 0,-6-9 304 16,-9-1 192-16,0-9 112 0,0-4 48 15,0-8 88-15,-17-4 88 32,10 0 672-32,-10-22 176 15,2-7-344 1,6-3-328-16,9-9-192 0,0 3-72 0,0 0-320 16,0 6-432-16,17 0-392 0,-2 7-753 15,25-1-711-15,0 11 1063 31,-9 2-4104-31</inkml:trace>
  <inkml:trace contextRef="#ctx0" brushRef="#br0" timeOffset="19261.5652">7003 3457 5297 0,'0'0'4969'0,"0"0"-2769"16,0 0-39 0,0 0-761-1,0 0-632-15,0 0-528 16,0 0-240-16,-47 29-72 0,30-1 24 15,10 4-8-15,7 3 40 0,0-6 8 16,0-1-48-16,17-5-80 0,-2-11 8 31,1-5-48-31,-1-7-40 16,2 0 216-16,-10-10 0 16,1-12 112-1,1-1 8-15,-1 4-112 0,-8 1 72 0,0 8 368 16,0 3-176-16,0 7-272 0,0 0-184 31,7 0-1112-31,0 7 280 16,3 3 568-16,5 2-425 0,1-2-151 15,9-10-600-15,-1 0-393 16,-9-10-2672-16</inkml:trace>
  <inkml:trace contextRef="#ctx0" brushRef="#br0" timeOffset="19475.989">7179 3299 4352 0,'0'0'2377'0,"0"0"-225"0,-55-105-343 16,38 77 527-16,2 5 25 16,6 13-801-16,1 7-784 0,8 3-776 15,0 10-752 1,0 19 408 0,0 12 264-16,8 6 72 15,16 10 8-15,0 0 0 0,0 4 0 16,0-7 0-16,8-6-320 0,-17-11-688 15,2-2-697-15,-17-13-727 0,0-9-1697 16</inkml:trace>
  <inkml:trace contextRef="#ctx0" brushRef="#br0" timeOffset="19723.8788">7131 3540 7313 0,'0'0'3017'31,"0"0"-1865"-31,0 0-824 16,0 0-328-16,0 0-160 0,0 0-64 16,136-115 208-16,-121 103 16 15,-6 5 808-15,-2 4 600 0,-7 3-559 16,0 0-657-16,8 0-192 31,-8 3-208-31,17 14 200 16,-10 1 8-16,10 5 0 0,-10-1-8 15,1 0-929-15,8-6-623 16,-16-6-1073-16,0-7-3088 0</inkml:trace>
  <inkml:trace contextRef="#ctx0" brushRef="#br0" timeOffset="19864.7264">7282 3238 9874 0,'0'0'3952'0,"0"0"-2759"15,0 0-761 1,0 0-432-16,0 0-2225 16,0 0-1704-16,0 0-3168 15</inkml:trace>
  <inkml:trace contextRef="#ctx0" brushRef="#br0" timeOffset="20358.3207">7514 3299 7329 0,'0'0'2209'16,"0"0"-753"-16,0 0-200 16,0 0-160-16,0 0-512 15,0 0-199-15,8 104-65 0,7-88-208 32,-6-3-8-32,-2-4-56 15,1-5-40-15,8-4 72 0,-8 0 184 16,-1-17 48-16,3-5-112 15,-10-6-80-15,0-1 56 0,0 7 240 16,0 0 184-16,0 6 184 16,0 3-88-1,0 7-87-15,0 3-329 16,0 3-280-16,7 0-352 0,1 0 8 16,8 9 231-16,8 4 105 15,1 6-32-15,-3-6 40 16,-5-4 48-16,-1 1-32 15,-8-7 40 1,-1-3 41-16,1 0 191 0,-8 0 504 16,9-9 376-16,-1-11-648 0,-1-5-376 15,2-3-48-15,6-5-48 16,-7 5-48-16,8 6-40 16,-8 10 32-1,1 5-104-15,-1 7-72 16,6 0-288-16,3 3 56 0,0 13 0 15,5 2-144-15,10 2-897 16,1-4-1599-16,-1-16-3930 0</inkml:trace>
  <inkml:trace contextRef="#ctx0" brushRef="#br0" timeOffset="21221.1424">7267 3638 3848 0,'0'0'3217'0,"0"0"-1617"15,0 0-607-15,0 0-433 16,0 0-200-16,0 0 40 15,0 0 80-15,0 0 16 0,0 0-240 32,0 0 176-32,0 0 72 15,0 0 56-15,0 0-15 0,0 0 39 16,0 0-56-16,0 0-112 16,0 0-240-16,7 0-96 15,1 7 152-15,8 2 40 0,1 1-160 31,-2-1-40-31,9-2 40 16,15-7-112-16,-5-3-2048 0,-12-20-6482 0</inkml:trace>
  <inkml:trace contextRef="#ctx0" brushRef="#br0" timeOffset="501691.2692">17888 5302 6793 0,'0'0'4057'15,"0"0"-2009"-15,0 0 81 16,0 0-753-16,0 0-256 0,0 0-144 31,0 0-151-31,0 0-41 16,0 0-104-16,0 0-24 16,0 0-128-16,0 0-112 0,17-13-152 15,22-12-176-15,26-7-80 16,30-15-8-16,40-11 0 0,40-8-16 15,-15 5-160 1,-24 16-88-16,-58 17-120 16,-37 12 48-16,-2 1 128 15,-15 1 88-15,1 2 120 0,-9 6 64 16,-16 3-16-16,0 3-48 16,0 0-176-16,0 0-736 15,0 0-1121-15,0 0-2400 16,0 6 1257-16</inkml:trace>
  <inkml:trace contextRef="#ctx0" brushRef="#br0" timeOffset="502112.2846">18798 4664 9113 0,'0'0'3265'0,"0"0"-984"0,0 0-601 16,0 0-672-16,0 0-440 15,0 0-120 1,0 0-31-16,0 0-73 16,14 0 48-16,11 0 152 15,6 3-80-15,10 3-248 0,-2-2-128 16,10 5-80-16,-10 1 40 16,2-1-40-16,-10 0-8 15,-7 4-56-15,-9-3-40 16,-15 6-144-16,0 3-80 15,-15 6 176-15,-18 10 72 0,-6 6-368 16,0 29-793-16,7-13-1207 16,15-9-2513-16</inkml:trace>
  <inkml:trace contextRef="#ctx0" brushRef="#br0" timeOffset="503204.5483">19945 4635 9273 0,'0'0'2353'16,"0"0"-769"-16,0 0-39 16,0 0-337-16,0 0 8 0,0 0-160 31,23-95 17-31,-23 79-129 0,0 6-256 15,0 4-232 1,-8 0-200-16,-7 3-168 0,6 3-88 0,-15 0-120 16,2 12-16-16,-12 17 40 15,3 6 8-15,6 13 8 16,10 6 64 0,-1 6 16-16,16 6-8 0,0-5 8 15,9-1-304-15,13-5-184 0,12-14-136 16,5-13-96-16,9-19-161 15,8-9 129-15,0-9-88 16,0-29-120 0,0-19 72-16,-17-16 159 15,-8-7 193-15,-7-2 288 16,-7 9 248-16,-17 9 1441 0,0 17 255 16,0 18 24-16,0 10-687 15,0 19-329-15,0 0-704 0,0 16-312 31,-9 22 216-31,9 16 88 16,0 12 8-16,0 8 56 0,9-5 40 16,6 1 24-16,2-9-72 15,7-14-40-15,-17-8 0 16,8-14-8-16,2-13 8 0,-10-8 80 31,3-4 56-31,5-19 216 0,1-20-208 16,9-9-72-16,-3-2-24 15,-5 6-56-15,-2 6-72 0,-6 12 72 16,-2 10 0-16,-7 10 0 16,8 6-88-16,1 6-256 15,-9 20 40 1,7 12 216-16,1 6 80 0,-1 4 8 16,3-4 0-16,5-5-160 15,1-7-817 16,8-20-935-31,1-9-1137 0,-10-3-2704 0</inkml:trace>
  <inkml:trace contextRef="#ctx0" brushRef="#br0" timeOffset="503559.9435">20742 4848 7865 0,'0'0'1408'31,"0"0"-399"-31,0 0-209 15,0 0-424-15,0 0-144 16,0 0-72-16,0 0-40 0,31 73 8 16,-23-73 368-16,1-3 440 15,-1-13-391-15,-1-6-201 0,-7-1 72 32,0 1 488-32,0 0-24 15,0 3-128-15,0 4-16 16,-7 4-192-16,-10 5-103 0,9 6-265 0,-8 0-176 15,8 13-96-15,-7 12 40 16,-1 10 48-16,8 7 8 16,-1 2 128-1,9 1-120-15,0-1 0 16,17-6 8-16,7-7-8 16,7-8-8-16,8-7-617 0,34-16-855 0,-17 0-984 15,0-13-2561-15</inkml:trace>
  <inkml:trace contextRef="#ctx0" brushRef="#br0" timeOffset="503793.4768">21179 4864 8529 0,'0'0'3265'0,"0"0"-448"16,0 0-249-16,0 0-1048 0,0 0-671 31,0 0-641-31,0 0-208 16,-32 3 0-16,25 32 24 15,-10 6 40-15,17 3-64 0,0-2 48 16,0-4-8-16,9-3-40 16,6-6-72-16,17-13-112 0,1-8-320 31,6-8-641-31,1-15-743 16,8-48-777-16,-7-4-527 15,-10 0-2850-15</inkml:trace>
  <inkml:trace contextRef="#ctx0" brushRef="#br0" timeOffset="504186.9989">21443 4537 9129 0,'0'0'4169'16,"0"0"-1696"0,0 0-113-16,0 0-959 15,0 0-761-15,0 0-640 16,0 0-392-16,-9 10 384 0,9 37 8 16,0 16 104-16,0 7 0 0,0 3-48 15,0 0 16 1,9-3-8-16,-1-6-64 31,-8-14 64-31,7-5-56 0,-7-16-8 0,0-10-72 16,9-16-280-16,-9-3 352 0,15-13 96 15,-7-22-96-15,16-13-128 16,-15 1 120 0,6 3 8-16,2 2 112 15,-2 7 168-15,-15 13 136 16,9 3-112-16,-2 6-32 0,-7 7-8 15,0 6 0-15,0 0-264 16,0 0-312-16,-16 23 56 0,1 5 248 31,-9 10-32-31,7 3 40 16,2 3 0-16,15-5 8 16,0-8-8-16,0-8-40 0,32-8-208 15,7-8-288-15,41-11-616 16,-8-21-2025-16,-1 0-2880 0</inkml:trace>
  <inkml:trace contextRef="#ctx0" brushRef="#br0" timeOffset="504657.613">22024 4835 8513 0,'0'0'4601'16,"0"0"-2776"-16,0 0-257 15,0 0-784-15,0 0-600 0,0 0-120 32,-56 57 8-32,48-18 48 15,1 2 48-15,7-3 8 16,0 0-104-16,0-9 8 0,0-4-8 16,15-13-72-16,1-5 0 15,1-7-176-15,6-3 16 0,1-29-56 16,0-12-208-1,-7-4 232-15,-10-9 152 16,-7 2 40-16,0 11 304 16,-7 9 288-16,-18 11-144 15,1 11-352-15,0 6-96 16,-8 7-760-16,16 20-1872 0,8 1-2529 0</inkml:trace>
  <inkml:trace contextRef="#ctx0" brushRef="#br0" timeOffset="505056.4844">22319 4779 11522 0,'0'0'5033'15,"0"0"-3193"-15,0 0-551 31,0 0-1025-31,0 0-264 16,0 0-80-16,0 0 80 0,-7 94 8 16,7-53-8-16,0-6 64 15,0-3-64-15,0-3-184 0,0-13-432 16,15-7-289-16,2-9 193 16,7 0 208-16,-2-22-24 31,2-6 176-31,0-4 240 0,-7 0 112 0,-9 3 736 15,-1 10 336-15,2 3-167 16,-1 7-337-16,-8 6-72 0,7 3-496 16,-7 0-32-1,8 0-400-15,1 16 176 16,6 3-681 0,2-3-431-16,-3 2-168 0,3-5-569 0,7-9-119 15,1-4-113-15,-11 0-2416 16</inkml:trace>
  <inkml:trace contextRef="#ctx0" brushRef="#br0" timeOffset="505281.7563">22773 4737 4000 0,'0'0'2009'0,"32"-112"263"0,-25 53 681 15,3 7 912-15,-10 11-1009 16,0 10-759-16,0 12-665 0,0 6-480 16,0 10-472-16,0 3-480 15,0 0-64-15,-10 18-368 31,3 21 280-31,-1 11 152 0,8 11 8 16,-7 9 64-16,7-1-64 16,0-2-8-16,0-3-256 0,7-13-440 15,8-10-408-15,19-12-585 16,-3-14-1399-16,-6-11-1457 0</inkml:trace>
  <inkml:trace contextRef="#ctx0" brushRef="#br0" timeOffset="505450.3017">22766 4708 12202 0,'0'0'4161'16,"0"0"-2537"-16,0 0 105 0,0 0-761 16,0 0-592-16,0 0-136 15,0 0-96-15,158 0-144 0,-54-22-592 0,-16-7-2497 31,-8-3-8129-31</inkml:trace>
  <inkml:trace contextRef="#ctx0" brushRef="#br0" timeOffset="511364.8163">18254 5870 1400 0,'0'0'9386'16,"0"0"-6906"-16,0 0-479 0,-15-22-305 31,15 22-440-31,0 0-551 0,0 0-297 16,0 0-216-16,0 0-128 15,0 0 0-15,0 0-64 31,0 0 0-31,0 0 0 0,-7 0-56 16,7 13-8-16,-9 6 64 16,1 6 16-16,8 8 72 15,-7 1-24-15,7 7-64 0,0 7 8 16,15-4 56-16,16 4-56 16,18-1 64-16,-1-2-8 0,23-4-8 31,-6-6 16-31,15-10 48 15,-2-5-112-15,-5-5-8 0,-3-8-128 16,-14-4-456-16,9-3-777 16,-2 0-863-16,-7-10-1681 0,-17-3-1736 15</inkml:trace>
  <inkml:trace contextRef="#ctx0" brushRef="#br0" timeOffset="511689.4356">19116 6185 4624 0,'0'0'2705'31,"0"0"-705"-31,0 0-431 16,0 0-249-16,0 0-40 0,0 0-239 16,0 0-193-16,-8-7 16 15,8 7-120 1,0 0-24-16,0 0-88 15,0 0-296-15,0 0-312 16,0 0-24-16,8 13 0 16,16 6 8-16,-9 6 81 0,9 7-41 15,0-3-48-15,-7 6 0 16,-10 0-8-16,1 3-233 0,-8-3-327 16,0-1-200-16,-24 4-696 31,9-6-1105-31,7-12-2568 0</inkml:trace>
  <inkml:trace contextRef="#ctx0" brushRef="#br0" timeOffset="512634.5211">20145 6245 3136 0,'0'0'7442'0,"0"0"-4746"16,0 0-495-16,0 0-697 0,0 0-424 15,0 0-440-15,0-25-255 16,0 15-201-16,0 0-24 0,0 1-56 31,0-4 0-31,-10 7 56 16,-14 0-48-16,9 3-112 15,-16 3-48-15,-10 0 0 0,9 12 0 16,-7 10 0-16,7 7-8 0,16 6-8 16,1 0 56-16,15 0-16 31,0 0 24-31,15-4-8 15,16-8-112-15,1-8-312 0,9-5-369 16,-2-10 169-16,-8 0 104 16,-6-19 344-16,-1-7 184 0,-7-6 104 15,-10 4 288-15,0 3 728 32,-7 3-191-32,0 6-289 15,0 6-32-15,0 4-144 0,0 6-464 0,0 0 0 16,0 12-408-16,0 21 264 15,0 4 144-15,0 14 0 0,8 9 0 16,9 7 0 0,-1 6-8-1,7 6 0-15,-7 4 0 16,9 0-216-16,-1-1-224 0,-17-12-176 16,10-9 23-16,-17-14 89 0,0-15 256 15,-9-16 88-15,-16-16 168 0,-6 0 320 47,-1-16 144-47,1-16-127 0,-1-3-57 0,15-3 16 16,2 0-296-16,6 0 0 0,18-16-1145 15,23 10-1551-15,7 2-3081 16</inkml:trace>
  <inkml:trace contextRef="#ctx0" brushRef="#br0" timeOffset="512864.0278">20623 6381 2736 0,'0'0'7322'16,"0"0"-4818"-16,0 0-543 16,0 0-577-16,0 0-880 0,-10-31-504 15,10 40-432-15,-7 13 280 16,7 10 152-16,0 0-24 15,0 3 16-15,0 0-504 0,0 3-464 16,0-10-841 0,0-12-1215-16</inkml:trace>
  <inkml:trace contextRef="#ctx0" brushRef="#br0" timeOffset="513019.5516">20613 6048 7537 0,'0'0'2081'16,"0"0"-2081"-1,0 0-8 1,0 0-4089-16</inkml:trace>
  <inkml:trace contextRef="#ctx0" brushRef="#br0" timeOffset="513235.224">20613 6048 9402 0,'129'-89'4392'0,"-129"89"-2751"16,0 0-1361-16,0 16-280 0,0 13-8 16,0 12 8-16,0 6 104 15,7 14 48-15,-7-1-8 16,8 4-24-16,1 2-48 0,-2-5-24 15,1-7-48 1,1-1-800-16,-1-14-1641 16,-8-14-2752-16</inkml:trace>
  <inkml:trace contextRef="#ctx0" brushRef="#br0" timeOffset="513387.4121">20710 6378 10186 0,'0'0'4057'0,"0"0"-1561"0,0 0-960 0,0 0-935 16,0 0-601-16,0 0-713 16,143-69-959-16,-79 59-1241 15,-1 0-3032-15</inkml:trace>
  <inkml:trace contextRef="#ctx0" brushRef="#br0" timeOffset="514373.2669">22072 6309 5353 0,'0'0'6705'0,"0"0"-3880"16,0 0-737-16,0 0-720 16,0 0-647-16,0 0-473 0,-119-55-248 31,95 78-88-31,-1 9 0 0,11 9 40 15,4 9 48-15,10 2-8 0,0 2 8 16,17-7 16-16,15-6-16 16,7-2-120-1,9-20-1009 1,15-7-727-16,-7-12-425 16,9-6 321-16,-9-30-256 0,-9-11 399 0,-6-17 513 15,-10-6 1120-15,-7-8 184 0,-16 1 1296 16,-8 7 1337-1,0 17 423 1,0 11-503-16,-8 13-801 16,-1 14-487-16,2 11-529 0,7 4-736 15,0 19-400-15,0 20 256 16,0 15 144-16,0 6 0 0,0 4 40 16,16 2-32-16,-1-8 8 15,2-11 16-15,7-9-32 0,-16-10-48 31,-1-11-224-31,10-12 15 16,-10-5 257-16,10-3 297 16,-2-19-145-16,9-10-80 0,0 4-32 15,0-3-40-15,-9 8 0 16,2 7 0-16,-10 7 0 0,3 2 0 31,-10 4 0-31,7 3-152 0,-7 0-329 16,8 19 17-16,-1 9 296 15,-7 1 40-15,17 7-472 0,-10-8-808 16,25-3-489 0,1-9-863-1,-1-13-3401-15</inkml:trace>
  <inkml:trace contextRef="#ctx0" brushRef="#br0" timeOffset="514688.6192">22972 6404 2616 0,'0'0'2665'0,"0"0"-1993"16,0 0-408-16,0 0-160 15,0 0-96 1,0 0-8-16,56 6 8 0,-56-9 592 0,8-13 208 16,-8 0-184-16,0-6 80 0,0 0 297 31,0 2-65-31,0 2 224 15,-8 2 312-15,-7 3-327 16,6 6-441-16,-6 7-408 0,-2 0-296 16,2 7-168-16,-1 18-32 15,8 7 192-15,-1 6 8 0,2 7 48 32,7-4 40-32,0 3-16 15,7-5-64-15,17-4-8 0,32-7-64 16,-8-12-1104-16,8-6-1537 0</inkml:trace>
  <inkml:trace contextRef="#ctx0" brushRef="#br0" timeOffset="515572.1461">23443 6340 11746 0,'0'0'3977'0,"0"0"-2369"15,0 0-1016-15,0 0-592 16,0 0-152-16,0 0 72 16,0 0 80-16,-63 118 0 15,53-80 0-15,10-6 8 0,0-4-8 16,17-3-16-16,7-9-152 0,8-9-392 31,7-7-688-31,2 0-1065 16,-2-16 89-16,2-16-121 15,-9-3-239-15,-1-6-465 0,-7-10 3049 16,-9 0 240 0,-5-3 2545-16,-3 0-153 0,1 0-87 0,-8 6-361 31,0 4-231-31,0 6-145 16,0 6-423-16,0 11-385 15,0 4-112-15,0 11-304 0,0 3-256 16,0 3-328-16,0 0-88 15,0 0-64-15,0 0 8 0,0 0 48 16,0 0 80 0,0 0 16-16,0 0 0 15,0 0 16-15,0 0 64 16,0 0-32-16,0 0-32 0,0 0 32 0,0 0-48 16,0 0 16-1,0 0-8-15,0 0 0 16,0 0 0-16,0 3-8 15,0 7 8-15,0 3-8 16,0 4 8-16,7 10 0 16,2 5 8-16,-1 2-8 0,-8 11 64 31,0 6-24-31,0 3-40 0,0 6 0 16,0-3 96-16,7-6-88 15,-7-6-16-15,8-11-16 16,1-9-72-16,-9-9-144 0,7-9-120 15,-7-7 352-15,8 0 152 16,9-25-32-16,-3-10-120 0,3-7-408 31,15-3-112-31,-8 4-288 16,0 0 480-16,0 10 328 16,-9-1 0-16,2 6 72 0,-2 8 56 15,-6-1 120-15,-9 8 240 0,8 2-96 16,-8 6-24-16,0 3-368 15,0 0-168 1,-17 12-152 0,-5 14 176-16,-3 3 64 0,9 9 72 15,1-3 0-15,-2 0 8 0,17-7 0 16,0 0-8 15,0-8-224-31,24-8-448 0,8-5-673 0,31-7-1367 16,-7-10-1561-16,-8-8-4297 0</inkml:trace>
  <inkml:trace contextRef="#ctx0" brushRef="#br0" timeOffset="515854.6677">24224 6328 7769 0,'0'0'3121'31,"0"0"-609"-31,0 0-751 0,0 0-649 16,0 0-600-16,0 0-504 15,-48 3-8-15,24 22 0 0,9 7 0 16,-2 0 96-16,17-4-88 15,0 4 40-15,0-10 0 32,8-3-48-32,16-6-224 0,7-9-648 15,10-4-664-15,-9-4-257 16,-8-15 697-16,-1-7 1096 0,-14 1 272 16,-2-4 1296-16,-7 7 209 15,0 0-33-15,0 6-880 31,-16 7-512-31,8 6-352 0,-7 3-464 0,6 0-1984 16,1 12-1481-16,8 1-3281 16</inkml:trace>
  <inkml:trace contextRef="#ctx0" brushRef="#br0" timeOffset="516400.612">24423 6340 10202 0,'0'0'4865'0,"0"0"-3193"0,0 0-896 16,0 0-776-16,0 0-224 31,0 0 88-31,0 0 128 16,-9 67-40-16,9-48-424 0,9 0-312 16,6-6-72-16,2-7 128 0,-2-6 167 15,9 0-87-15,-7-6 176 16,7-11 248-16,-9 2 224 31,-6-1 432-31,6 3 272 0,-7 4 81 16,1 2 503-16,-9 4-280 15,0 3-760-15,7 0-248 0,1 3-416 16,1 10 200-16,6 6-184 16,2-3-256-16,5 7-72 15,2-8-97 1,8-2-183-16,1-7-336 0,-1-6-504 15,0 0-57-15,-8-13 313 16,0-8 1592-16,-2-14 352 0,-12-7 2264 16,-3-9-79-16,-7-9-321 15,7-7-463 1,-7-6-257 0,0 10-96-16,0 2-31 0,0 14-161 15,0 12-440-15,0 13-264 16,0 12-216-16,0 4-216 0,0 6-72 0,0 6-392 31,0 19-104-31,0 14 360 16,0 15 128-16,0 6 8 15,0 7-64-15,10-4-88 0,5-3-752 16,16 7-440-16,-7-16-1473 16,1-19-2064-16</inkml:trace>
  <inkml:trace contextRef="#ctx0" brushRef="#br0" timeOffset="516581.3806">24885 6229 10282 0,'0'0'6345'0,"0"0"-4769"31,0 0-503-31,0 0-425 0,0 0-440 16,0 0-208-16,191-19-1384 15,-111 6-2881-15,-9-9-7530 0</inkml:trace>
  <inkml:trace contextRef="#ctx0" brushRef="#br0" timeOffset="517555.2024">26686 6022 10538 0,'0'0'4785'0,"0"0"-2577"15,0 0-559 1,0 0-801-16,0 0-496 16,0 0-352-16,0 0-160 0,0 20-184 15,-15 8 296-15,-19 11 48 16,12 2 8-16,-11 6 0 0,1-5 0 16,0 2 0-1,17-12-8-15,-1-4 0 16,8-5-128-16,1-14-56 15,7 1-8-15,0-7 96 0,0-3 80 16,7 0 16-16,8 0 80 16,9 0 48-16,8 0 24 0,0 3-104 15,16 0-32-15,0 3-16 32,1 4-832-32,-3 2-857 15,19 7-567-15,-9 1-737 0,-17-8-3160 0</inkml:trace>
  <inkml:trace contextRef="#ctx0" brushRef="#br0" timeOffset="518212.055">27348 6159 5369 0,'0'0'4273'0,"0"0"-1473"16,0 0-383-1,0 0-721-15,0 0-480 16,0 0-344-16,0 0-527 0,-41-19-161 16,26 19-184-16,-2 6-120 15,3 14-96-15,-3 8 112 16,-7 7 55-16,16 3 49 0,1 4 8 15,7 2 0-15,0-6 89 32,15 0-81-32,9-9-16 0,7-7-48 15,10-9-521-15,6-13-735 16,-6 0-320-16,-2-16 512 31,-15-16 159-31,0-3 633 0,-16-7 320 16,-8 2 776-16,0 5 641 0,0 9-49 15,-24 4-296-15,9 6-536 0,-10 9-256 16,1 7-280-16,0 0-112 16,9 4-88-16,-2 15-192 15,17 0-536-15,0 3-296 0,0-2-48 16,0-5-177 0,25-8 529-16,-10-4 200 15,1-3 200-15,1 0-72 16,-2-7 128-16,-8-2 464 0,3 0 0 15,-10-4 0 1,0 6-849-16,7 1-1903 0</inkml:trace>
  <inkml:trace contextRef="#ctx0" brushRef="#br0" timeOffset="518994.0652">27140 6096 8633 0,'0'0'4137'0,"0"0"-1544"16,0 0-673-1,0 0-496 1,0 0-591-16,0 0-465 16,-47-26-368-16,30 33-48 0,1 15-64 0,-7 7 32 15,7 6-16-15,-1 9 56 16,17 3 40-16,0 1 8 0,9 0 64 31,15-7-64-31,23-6-8 16,25-9-1057-16,-8-11-1703 0,-1-9-2793 15</inkml:trace>
  <inkml:trace contextRef="#ctx0" brushRef="#br0" timeOffset="519711.9106">27586 6283 10218 0,'0'0'5025'0,"0"0"-2321"16,0 0-1287-16,0 0-913 16,0 0-504-16,0 0-208 0,8 16-96 0,1 6 232 15,-9 7 64-15,7 2 8 0,-7 1 0 31,8-4 0-31,-8-2 8 16,0-4-8-16,9-5-280 16,-9-5-225-16,0-9 145 0,0-3 360 15,0 0 48-15,0-10 1065 16,0-12-537-16,0-9-352 0,0-7-120 31,0-1-96-31,8 8 0 16,-8 2 32-16,7 7-32 0,0 9 56 15,10 4-64-15,-17 5-8 16,8 4-112-16,8 0-40 0,-8 0-16 16,9 16 24-16,-10 4-64 31,10 5 120-31,-10 0 24 16,1 4 72-16,-8-7-8 0,7-10 8 15,-7 1 0-15,0-7 0 16,9-6 16-16,-9 0 136 0,0 0 312 0,0-8 680 15,8-12-632 1,-1-8-336 0,10-4-176-16,-2 3-24 15,9 4-232-15,-15 3 64 0,6 9 56 16,2 3-80-16,-10 10-200 16,10 0-120-16,-9 0-64 15,6 7-433-15,-4 15 89 16,-3 1-264-1,1 2-296-15,-1 7-497 0,-7-7-959 16,9-9-3370-16</inkml:trace>
  <inkml:trace contextRef="#ctx0" brushRef="#br0" timeOffset="520257.7859">28105 6283 11306 0,'0'0'3017'0,"0"0"-577"15,0 0-2064-15,0 0-376 16,0 0-424-16,0 0 296 0,0 0 120 31,0 0 0-31,8 114 8 16,-8-91 0-16,0-8-8 0,7-5 8 16,-7-3 0-16,0-1 64 15,0-6 96-15,8 0 624 16,1-6 961-16,6-11-593 0,1-5-840 15,-1-3-208 1,10-4-104 0,-1 8-104-16,-8 1 96 0,9 8-80 0,-18 5 80 15,1 1 0-15,-1 6-80 16,-7 0 8-16,0 0-112 16,9 0-56-16,-9 3 56 15,15 10 184 1,-6 2-112-16,6-1-128 0,2-2-48 15,-2-6-24-15,2-3 184 0,-2 1 136 16,1-4 40-16,9 0 32 16,-11-10-8-16,11-3 0 15,-1-6-56 1,-7 4-8-16,5 2 0 16,-5 3 0-16,-10 0-8 0,2 10 0 15,-1 0-96-15,-1 0-169 16,1 7-15-16,1 12 80 15,-2 10 40-15,1 2 72 0,1 1-16 32,-1-1-576-32,-1 1-640 15,0 0-72-15,-7-12-833 0,10-5-1928 0</inkml:trace>
  <inkml:trace contextRef="#ctx0" brushRef="#br0" timeOffset="520441.4589">28838 6213 9858 0,'0'0'1984'16,"0"0"-1616"-16,0 0-352 0,0 0 48 16,0 0-64-16,0 0 0 15,8 98-1080-15,-8-81-1329 16,7-7-5464-16</inkml:trace>
  <inkml:trace contextRef="#ctx0" brushRef="#br0" timeOffset="520604.8318">28870 5978 9658 0,'0'0'4745'0,"0"0"-3393"15,0 0-1352 1,0 0-400-16,0 0-2217 16,0 0-623-16</inkml:trace>
  <inkml:trace contextRef="#ctx0" brushRef="#br0" timeOffset="520867.419">29061 5867 11858 0,'0'0'4785'0,"0"0"-2184"16,0 0-1329-16,0 0-1272 15,0 0-32-15,0 0-256 16,0 57 232 0,0-18 56-16,0 8 48 0,0 7-40 15,0 3 0-15,0 0 0 0,0-2 0 16,0 1-8-1,0-5-408-15,0-6-1041 0,0-8-1303 16,0-7-1777 0,8-15-4353-16</inkml:trace>
  <inkml:trace contextRef="#ctx0" brushRef="#br0" timeOffset="521021.8786">29061 6267 6225 0,'0'0'7689'0,"0"0"-4936"16,0 0-376-16,0 0-1577 0,0 0-752 16,0 0-48-16,183-13-1000 15,-96 13-1177-15,1-2-3024 0</inkml:trace>
  <inkml:trace contextRef="#ctx0" brushRef="#br0" timeOffset="521262.746">29841 6146 11922 0,'0'0'4529'15,"0"0"-2273"-15,0 0-1271 16,0 0-985-1,0 0-8-15,0 0-48 0,0 0 56 16,0 0 8-16,0 131-8 16,0-99-248-16,0-3-969 15,0-8-895-15,0-5-1033 16,0-13-3632-16</inkml:trace>
  <inkml:trace contextRef="#ctx0" brushRef="#br0" timeOffset="521420.1148">29914 5880 9994 0,'0'0'4249'0,"0"0"-3721"16,0 0-528-16,0 0-2025 15,0 0-2080-15</inkml:trace>
  <inkml:trace contextRef="#ctx0" brushRef="#br0" timeOffset="521790.5225">30193 5882 8041 0,'0'0'6434'0,"0"0"-4378"15,0 0-792-15,0 0-1264 0,0 0-128 16,-25 52 128-16,18-11 144 0,-2 10 0 15,1 6 56-15,1 3-48 0,-1 1-72 16,8-4-8-16,0-3-24 16,0-10 0-16,0-6-48 15,0-15-120-15,0-8-248 0,8-11 24 32,-8-4 344-32,7-10 120 0,-7-12-120 15,0-7-56-15,0 1-32 16,-7-1 88-16,-10 10 0 15,-7 6 128-15,-8 7-80 0,8 6-8 16,-8 0-40-16,8 23-56 31,-7 9 16-31,16-2 40 0,5 12 0 16,10-7-72-16,0 0-640 16,49-9-952-16,7-8-625 15,-1-11-3448-15</inkml:trace>
  <inkml:trace contextRef="#ctx0" brushRef="#br0" timeOffset="522339.7566">30462 5940 10066 0,'0'0'4417'0,"0"0"-2017"16,0 0-920-16,0 0-887 15,0 0-537-15,0 0-56 0,0 0 0 16,17 26 152-16,7-7 0 0,0 0-40 15,8 3-8-15,0 0-32 0,-1-3 56 16,-6-3-64-16,-1-3-56 16,-9-4-16-16,-6-3-24 15,-9-2 24-15,0 2-40 0,0-3 40 16,0 4-8-16,0 2 16 16,0 1 0-16,-17 3 48 15,-7 2 8-15,-15 7 104 16,-17 0-96-16,-7 8 8 15,-26 17-72-15,10-6-1320 16,24-6-4266-16</inkml:trace>
  <inkml:trace contextRef="#ctx0" brushRef="#br0" timeOffset="681500.3994">18096 7712 14251 0,'0'0'1968'16,"0"0"-840"-1,0 0 369-15,0 0-489 0,0 0-320 16,0 0-304-16,0 0-384 16,-17-45-24-16,17 61-312 0,0 16 96 15,0 22 160-15,0 26 80 0,10 30 96 32,12 27-24-32,2-9 8 15,8-21-80-15,9-34 8 16,-2-19-48-16,9 3 40 0,23-3-160 15,2-1-200-15,14-21-232 16,-7-15-16-16,0-17-705 0,7-17-1079 31,-23-11-561-31,-16-6-2744 16</inkml:trace>
  <inkml:trace contextRef="#ctx0" brushRef="#br0" timeOffset="682259.0572">19825 8178 12274 0,'0'0'2225'15,"0"0"-1345"-15,0 0-768 0,0 0-112 16,0 0-360-16,-8 93 304 15,1-24 56-15,-3 11 104 16,10 12 48-16,0 3-56 0,0-3-88 31,0-6 96-31,0-17-40 16,0-13-56-16,10-22-8 0,-3-12 8 16,-7-13 72-16,8-9 208 15,-8 0 928-15,0-19-304 16,0-6-656-1,0 0 40-15,-8 2-87 0,-9 8-145 16,2 8-64-16,-1 7-88 16,-8 0-137-16,1 10 73 0,-10 15 64 15,10 6 32-15,7 8 0 16,-1-4 48-16,9-3-64 16,8-7 0-16,0-6-32 15,17-6-40-15,7-7 64 16,15-6-16-16,10 0 48 15,7-22-400-15,-10-3-24 0,3-7 240 16,-9 3 216-16,-17 7 16 16,-6 0 568-16,-1 9 344 15,-16 3-71 1,0 7-217-16,8 3-528 16,-8 0-96-16,0 9-400 0,7 14 272 15,1 9 128-15,1 3 8 16,6 3 8-16,-8-3-16 31,10-7-361-31,-10-6-471 0,18-22-520 16,-9 0-1000-16,-1-6-2442 0</inkml:trace>
  <inkml:trace contextRef="#ctx0" brushRef="#br0" timeOffset="682384.7154">20191 8515 11802 0,'0'0'1504'0,"0"0"-1504"15,0 0-1968-15,0 0-3097 16</inkml:trace>
  <inkml:trace contextRef="#ctx0" brushRef="#br0" timeOffset="682808.8475">20574 8410 9754 0,'0'0'3896'16,"0"0"-2151"-16,0 0-681 0,0 0 16 16,0 0-400-16,71-130-87 15,-54 101-169-15,-10 2-112 31,2 0 8-31,-1 8 280 0,-8 4-24 16,0 5-96-16,0 7-128 16,0 3-240-16,0 0-112 0,-17 0-240 15,2 25 96-15,-9 10 72 16,0 13 16-16,7 6-16 31,2 13 56-31,15 3 8 0,0 8-88 0,0 2 96 16,0 6 72-16,8-4-56 15,-1-3-16-15,-7-6-8 0,0-3-64 16,0-12-120-16,0-10 120 16,0-11-16-1,0-8-56 1,0-10-120-16,0-13-72 0,0-3-112 16,0-3 184-16,0-9 120 0,17-45-2081 15,7 7-1888-15,0-14-3736 16</inkml:trace>
  <inkml:trace contextRef="#ctx0" brushRef="#br0" timeOffset="683091.9326">21004 8254 12274 0,'0'0'2281'0,"0"0"151"16,0 0-367-16,0 0-665 31,0 0-648-31,0 0-632 0,0 0-120 15,0 0-344-15,0 0 224 16,-48 36 120-16,33 24 48 0,-2 10-48 16,10 6 8-16,-1 7-8 15,1 5 8-15,-3 1-8 32,10 0 8-32,0-7 48 0,0-8-48 15,0-11 0-15,0-6 56 16,-7-12-64-16,7-10-280 0,0-10-584 0,-7-12-849 15,-18-13-639 1,9-19 536-16,-9-13-6530 0</inkml:trace>
  <inkml:trace contextRef="#ctx0" brushRef="#br0" timeOffset="683258.7369">20543 8912 10722 0,'0'0'2472'0,"0"0"73"15,0 0-681-15,0 0-415 31,0 0-785-31,0 0-536 16,0 0-128-16,70-41-72 0,-5 31-24 16,14 3-704-16,42-11-793 15,-27-1-951-15,-6-1-1977 16</inkml:trace>
  <inkml:trace contextRef="#ctx0" brushRef="#br0" timeOffset="684025.295">20375 8972 4120 0,'0'0'5994'31,"0"0"-4090"-31,0 0-136 16,0 0-367-16,0 0-361 0,0 0-216 15,0-6-80-15,15 0-8 16,2 2-343-16,7-5-385 16,23 0-8-16,1-2-249 0,15-1-743 15,26-7-1088-15,-10 6-1729 0,-14-2-5721 16</inkml:trace>
  <inkml:trace contextRef="#ctx0" brushRef="#br0" timeOffset="685226.1894">21116 8283 1272 0,'0'0'1568'0,"0"0"-584"16,0 0 145-16,0 0 63 0,0 0 168 16,0 0-248-1,0 4 161 1,0-4-137-16,0 0-88 16,0 0-256-16,0 0 80 0,0 0 113 0,0 0 71 15,0 0 56-15,7 0-64 16,-7-7-440-16,0-6-375 0,0 0-41 31,0 1-88-31,0-4-96 16,0 0-8-16,0 3-48 0,-7 4-64 15,-18-1-121-15,11 7-15 16,-11 3 128-16,1 0-72 0,-7 7 32 16,6 18-32-16,1 7 88 31,0 9 56-31,9 4-72 15,8 2-208-15,-3 1-536 0,10 6-584 16,0-13-385-16,0-13-1271 0</inkml:trace>
  <inkml:trace contextRef="#ctx0" brushRef="#br0" timeOffset="686015.5178">20757 8239 7481 0,'0'0'1680'0,"0"0"-647"16,0 0-81-16,0 0-352 0,0 0-168 16,0 0 464-16,0 0 193 0,9-3-225 15,-2-7-504-15,-7-2-120 32,0-1-80-32,0-3 16 15,0 3 88-15,0 4-128 16,-7-1-48-16,-10 4-48 0,10 2-40 15,-10 4-184-15,2 0 0 0,-2 7 56 16,-7 9-8-16,0 10-64 31,9 2-264-31,-2 29-312 16,2-9-1089-16,15-7-1071 0</inkml:trace>
  <inkml:trace contextRef="#ctx0" brushRef="#br0" timeOffset="688058.536">18773 8271 5777 0,'0'0'3320'0,"0"0"-1551"16,0 0-825-16,0 0-248 15,0 0 96-15,0 0-80 0,-7 0 49 16,7 0-57-16,0 0-72 16,0 0-48-16,0 0-168 0,0 0-48 31,0 0-120-31,0 0-184 16,0 6-24-16,0-3 16 0,0 10-40 15,15 6-8-15,2 3 56 0,-3 7-48 16,11 9 192-16,16 3-40 15,-2 16-112-15,0 0 32 16,9 9 24 0,-7 2-64-16,-2-8 41 15,-7-3-89-15,-25-6 16 16,-7-3-16-16,-24 2-193 0,-30 4 169 16,-26 7-128-16,-24 18-840 0,16-12-1264 15,25-16-2385-15</inkml:trace>
  <inkml:trace contextRef="#ctx0" brushRef="#br0" timeOffset="690046.38">22024 8807 10642 0,'0'0'3905'0,"0"0"-1241"15,0 0-559-15,0 0-553 31,0 0-720-15,0 0-416-16,0 0-176 0,55-22-232 0,-6 16 0 16,23-4 0-16,-1 1-8 0,2 2-72 15,-3 4-184-15,3 3-712 16,-17 0-1056-16,-17 6-2625 31,-15 4-2017-31</inkml:trace>
  <inkml:trace contextRef="#ctx0" brushRef="#br0" timeOffset="690258.744">22040 9201 7433 0,'0'0'2369'0,"0"0"-793"0,0 0-584 15,0 0-48-15,0 0-472 16,0 0 633-16,80 3 31 0,-31-3-448 15,6 0-368 1,9-3-192 0,6-10-128-16,-4 4-544 0,4-20-1400 15,-14 4-1913-15,-8-4-4921 16</inkml:trace>
  <inkml:trace contextRef="#ctx0" brushRef="#br0" timeOffset="690953.1808">22319 8531 8953 0,'0'0'2129'0,"0"0"-289"15,0 0-567-15,0 0-441 0,0 0-304 16,0 0 24-16,0 0 208 31,0 0 120-31,0-4 201 0,0 4-153 16,0-2-64-16,0 2-192 16,0 0-272-16,0 0 32 15,0 0-136-15,0-4-104 0,0 4-48 0,0-2 16 16,0-2-152-16,0 1 120 15,0-3-128-15,0 3 0 16,0-1 8 0,0 4 0-16,0 0-8 15,0 0-8-15,0 0-160 16,0 0 72-16,0 0 88 16,0 0-64-16,0 0 24 15,0 0 40-15,0 0-56 16,0 0 16-16,0 0-56 0,0 0-64 15,25 9 24-15,6 8 88 16,8 5 56-16,17 10 112 16,0 6-112-16,0 6 56 0,9 3-120 31,-2 8 72-31,0-4-8 0,-7-1 16 16,0-4-8-16,-17-12-8 15,-6-3-96-15,-18-9 32 16,2-5 8-16,-9-5-32 0,-8-2-40 15,0-4-64-15,0 1 48 32,-8 2 144-32,-9 4 0 0,-7 6 0 15,-7 3 48-15,-1 4-32 16,-7 5-8-16,-2 1 0 16,2 6-8-16,7 3-392 0,1 7-528 15,6-4-304-15,9 1-617 16,16 12-519-1,0-16-297-15,0-9-1840 0</inkml:trace>
  <inkml:trace contextRef="#ctx0" brushRef="#br0" timeOffset="691814.0935">23970 8868 9337 0,'0'0'2273'16,"0"0"-73"-16,0 0-503 15,0 0-641-15,-17-105-312 0,-7 86-264 16,-1 2-264-16,-6 11-208 15,-8 6 96-15,-2 0-104 0,9 23-40 32,1 12-112-32,6 6 144 0,10 3-56 15,15 4 56-15,0-4 8 16,15-8 0-16,17-2-40 16,16-11-352-16,1-14-200 0,-3-9-144 15,3 0 152-15,-8-16 336 16,-10-12 248-16,-16-1 112 0,2 0 872 31,-17 4 240-31,0 4-152 16,0 4-367-16,0 7-233 15,0 10-360-15,0 0-112 0,0 7-432 16,-8 24 312-16,8 11 40 16,0 15 64-1,0 6-88-15,15 11-168 16,2 8-193-16,15 0-183 15,-8 4-48-15,-9-6-240 0,9-7 8 16,-17-13 376-16,-7-12 200 0,-7-17 304 16,-17-8 48-1,-15-14 272-15,-2-6 408 16,2-3 48-16,0-3-288 0,-2-16-232 16,16-3 32-16,18-10-240 15,7-32-416-15,24 7-1760 16,8 1-4354-16</inkml:trace>
  <inkml:trace contextRef="#ctx0" brushRef="#br0" timeOffset="692011.0332">24503 8772 11626 0,'0'0'2024'0,"0"0"-991"15,0 0-1009-15,0 0-24 0,0 0 0 16,-9 102 0-16,2-58 16 16,-1 1 32-16,-1-1-48 0,-13 7-464 15,5-13-1345-15,0-9-1295 0</inkml:trace>
  <inkml:trace contextRef="#ctx0" brushRef="#br0" timeOffset="692169.8886">24438 8429 10970 0,'0'0'2192'0,"0"0"-255"0,0 0-1001 16,0 0-936-16,0 0-1640 15,0 0-1153-15,0 0-168 0</inkml:trace>
  <inkml:trace contextRef="#ctx0" brushRef="#br0" timeOffset="692417.2041">24438 8429 10594 0,'112'-110'3865'0,"-112"110"-1753"31,0 0-1776-31,9 6-336 0,-1 19-176 16,7 13 72-16,1 16 96 16,1 12 8-16,-9 14 8 0,6 6 80 15,-14 0-8-15,10-7-72 16,-10-3 8-16,0-9-16 16,0-7-768-16,-17-6-760 0,2-16-1345 15,-2-12-4145-15</inkml:trace>
  <inkml:trace contextRef="#ctx0" brushRef="#br0" timeOffset="692544.8637">24550 8972 11626 0,'0'0'3129'0,"0"0"-1161"16,0 0-1432-16,0 0-536 0,153-62-816 16,-75 48-1609-16,-6 1-2712 0</inkml:trace>
  <inkml:trace contextRef="#ctx0" brushRef="#br0" timeOffset="693131.5591">25858 8785 7417 0,'0'0'2337'0,"0"0"-537"16,0 0 96-16,0 0-847 15,-41-108-257-15,26 92-248 16,-17 6-120-16,8 8-176 0,-7 2-168 15,-3 9-80 1,2 23-96-16,18 12 24 16,-11 7 64-16,25 9 0 0,0-2 8 15,0-5 0-15,8-2 8 16,16-7-8-16,8-8-72 0,-1-13-344 16,10-15-280-1,-9-8 32-15,7-15-65 16,-7-30-551-16,-8-16 96 15,0-33 368-15,0-37-344 0,-16 10-113 16,8 10 561-16,-16 22 712 16,0 33 1977-16,0 1 87 0,0 2-224 31,0 15-607-31,-7 13-249 16,7 11-56-16,0 14-928 0,0 7-144 15,0 27-168-15,0 17 232 16,0 19 32-16,0 22 48 0,0-3 0 15,15 7 16-15,1-5-16 16,-1-17-56-16,17-5-864 31,1-2-705-31,-1-23-711 0,-10-16-2545 0</inkml:trace>
  <inkml:trace contextRef="#ctx0" brushRef="#br0" timeOffset="693291.6046">26208 8887 9097 0,'0'0'2497'16,"0"0"-249"-16,0 0-1631 0,0 0-617 16,0 0-312-16,0 0 216 15,0 0 88-15,7 82-121 0,10-54-711 16,-17-5-728 0,7-10-1297-16</inkml:trace>
  <inkml:trace contextRef="#ctx0" brushRef="#br0" timeOffset="693429.3796">26271 8467 9578 0,'0'0'1376'0,"0"0"-1376"15,0 0-2177-15</inkml:trace>
  <inkml:trace contextRef="#ctx0" brushRef="#br0" timeOffset="693773.205">26678 8143 3024 0,'0'0'7874'16,"0"0"-4866"-16,0 0-55 0,0 0-1369 15,0 0-327 1,0 0-529-16,0 0-728 15,-41-92-8-15,26 108-272 0,-9 19 184 16,8 6-104-16,1 11 200 16,-2 11 0-16,9 6-8 15,1 8 0-15,7 6-16 16,0 2-24-16,7 1 96 16,10 0-8-1,-2-1-40-15,2-8-144 0,7-4-176 0,-9-10-312 16,-8-2 15-16,3-14 161 15,-10-9 96-15,0-4 104 16,0-11 32 0,0-7 32-16,-10-9 56 15,3-7 48-15,-8 0-112 0,15-26-400 16,0-9-1385-16,0-3-2496 0</inkml:trace>
  <inkml:trace contextRef="#ctx0" brushRef="#br0" timeOffset="694040.6155">26909 8178 12178 0,'0'0'4297'0,"0"0"-1496"0,0 0-1329 31,0 0-728-31,0 0-744 16,0 0-288-16,0 0-168 0,0 0 376 0,0 0 72 15,-63 118 8-15,63-48-16 16,0 3 16-16,0 3 0 16,0 6 0-16,7 1 0 15,10-3-288 1,-17-8-288-16,7-8-561 0,-7 0-743 16,-7-20-624-1,-17-12-1761-15</inkml:trace>
  <inkml:trace contextRef="#ctx0" brushRef="#br0" timeOffset="694210.1612">26472 8940 10202 0,'0'0'3048'0,"0"0"745"0,0 0-2040 16,0 0-625-16,0 0-576 16,31-25-552-16,16 16-64 0,18-4-320 31,6 0-424-31,57-25-969 15,-26 10-2064-15,-5-7-3216 0</inkml:trace>
  <inkml:trace contextRef="#ctx0" brushRef="#br0" timeOffset="695134.1248">28040 8614 10922 0,'0'0'4089'0,"0"0"-1577"15,0 0-471-15,0 0-1121 16,0 0-920-16,0 0-8 0,0 0-488 15,-15 18 312-15,-2 27 184 16,-14 5 0-16,-1 5 16 0,1-1 32 31,6-7-48-31,9-5 8 16,1-7-8-16,15-7 0 16,0-6-80-16,0-10 8 0,15-1 8 15,9-2 64-15,7-6 88 0,1 3-80 16,16-2-8-16,1 5-48 15,-1-2-472 1,8 9-753-16,7 3-663 16,-14-4-865-16,-10-2-2872 15</inkml:trace>
  <inkml:trace contextRef="#ctx0" brushRef="#br0" timeOffset="695737.9007">28916 8445 10778 0,'0'0'3993'15,"0"0"-2025"-15,0 0-1120 16,0 0-640-16,0 0-200 15,0 0 48-15,80 58 88 0,-31-34 0 16,-1 2-72 0,8-4 8-16,-10 0-72 15,10 1 8-15,-7-1-16 16,-18-3 0-16,1 0-8 16,-15-3-144-16,-10 3-72 0,-7-3 0 15,0 6 64-15,0 0 152 16,-15 7 0-16,-18-1 8 0,1 1 0 31,-7 3 0-31,-17 6-992 16,8-6-1152-16,9-7-3010 15</inkml:trace>
  <inkml:trace contextRef="#ctx0" brushRef="#br0" timeOffset="696229.4404">28416 8547 3184 0,'0'0'7722'0,"0"0"-6050"16,0 0-248-16,0 0-1015 0,0 0-289 15,0 0-120-15,-136 95 96 16,119-41 0-16,10 3 80 31,-1 0-16-31,8 1 16 0,8-11-24 0,16-6-32 16,15-5 32-16,-7-11-152 15,9-9-80-15,15-16-688 0,-10-4-1353 16,-12-15-3264-16</inkml:trace>
  <inkml:trace contextRef="#ctx0" brushRef="#br0" timeOffset="696451.9924">28606 8579 9826 0,'0'0'4160'31,"0"0"-1135"-31,0 0-416 16,0 0-1249-16,0 0-1040 0,0 0-320 15,0 0-400-15,0 0 264 0,-15 60 136 16,22 0 0-16,10 4 8 16,-10-1 40-16,1 1-48 31,1-4-704-31,-1 4-1233 0,-1-14-2384 15,-7-15-3784-15</inkml:trace>
  <inkml:trace contextRef="#ctx0" brushRef="#br0" timeOffset="697268.7481">30407 8319 9193 0,'0'0'5058'0,"0"0"-3370"31,0 0-416-31,0 0-1272 15,0 0-96-15,0 0-48 0,0 0 144 16,-56 88 40-16,24-53-40 16,0 6 80-16,1 1 32 15,-1-1-56-15,15-3-48 0,-5-6 0 32,5-7 40-32,17-6-48 0,-7-3 8 15,7-9-8-15,0-2 0 16,0 2 0-16,0 3 16 0,7 3 40 15,18 2 16-15,-11 7 8 16,20 0-32-16,5 7-48 31,0-4-80-31,9 4-672 0,32 3-432 16,-16-6-1033-16,-1-4-2256 0</inkml:trace>
  <inkml:trace contextRef="#ctx0" brushRef="#br0" timeOffset="697569.2016">31061 8363 3000 0,'0'0'8402'0,"0"0"-6682"0,0 0-407 15,0 0-1033-15,0 0-280 16,-111 38 8-16,79 0 48 0,-1 6-48 16,10 11 48-16,7 2 24 31,8 2 24-31,-1 2 0 0,9-7-8 16,0-6-48-16,24-14-48 15,8-5 0-15,23-16-600 16,1-7-673-16,-7-6-1839 0</inkml:trace>
  <inkml:trace contextRef="#ctx0" brushRef="#br0" timeOffset="698155.7433">31331 8508 8617 0,'0'0'5097'0,"0"0"-2016"0,0 0-360 16,0 0-1009-16,0 0-720 15,0 0-480-15,0 0-320 0,-7-25-192 16,14 25-96-16,17 0 0 31,1 0 48-31,6 13-56 0,-7 3-264 16,1 6-128-16,-11 0-136 15,-14 7-304-15,0 3-16 16,0 2 183-16,-22 5 329 0,-11-4 360 16,1-4 72-16,8-5 0 31,9-4 8-31,-2-6 0 0,10-10 0 0,7-3 0 15,0-3 72-15,0 0 88 16,0 0 160-16,7 0-56 16,17 0-79-16,8 0-49 0,9 0-136 15,39 0-1369 1,-17-3-2840-16,0-3-1440 16</inkml:trace>
  <inkml:trace contextRef="#ctx0" brushRef="#br0" timeOffset="698536.7842">31763 8254 11002 0,'0'0'3129'31,"0"0"-689"-31,0 0-1240 0,0 0-904 16,0 0-296-16,0 0-232 16,0 0-80-16,0 0 312 15,7 33 304-15,17-18 176 0,1 4-72 16,-3-2-63-16,11 1-97 31,-10-2-80-31,1-3-112 0,0 3 24 16,-7-7-72-16,-2 1-8 0,-6 2-8 15,-9-2-104-15,0 6 16 16,0 6 0-16,0 6 48 0,-9 4 48 16,-6 10 64-1,-9 5-16 1,-1 1-48-16,1 0 0 0,-7 12-1041 16,-1-13-2111-16,25-11-7290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3:27:00.53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48 493 9,'-8'-10'18,"4"1"-4,4 9 1,0-10-3,0 10-3,6-12 1,-6 12-2,14-11-2,-5 5 0,3 3 0,1-2-3,2 5 0,1 0 0,-1 0-1,1 5 1,-3 1-3,0 1 0,-2 3 1,-3 2-1,-3 0 0,-2 2 1,-3 2-1,0-1 1,-5 2 0,0 1-1,-1-1 1,-3 2-1,1 1 1,0-1-1,-1 2 1,0 1-1,0-1 1,1 0-1,1-1 0,0-1 1,1 0-1,2 0 0,4-2 0,-3-3 0,3 0 0,5-2 0,1-1 0,3-2 0,3-2 0,3-2 0,1-2 1,2-3-1,0 0 0,-1 0 0,1-3 0,-2 3 0,-4-5 0,-2 5 0,-10 0 0,13 0 0,-13 0 1,0 13-1,-3 0 0,-2 1 0,-4 5 0,0 1 1,-1 5-1,-2 2 1,1 1-2,1 0 1,1 0 0,2-2 0,3-1 0,1-3 0,3-3 0,0-2 0,0-3 1,3-3-1,-3 0 1,0-11-1,5 16 1,-5-16 0,0 11-1,0-11 2,-6 9-2,6-9 2,-17 8-2,4-5 0,-4-3-2,-1 4-3,-6-4-2,1 0-11,-5 0-16,-3-7-3,5 3 0</inkml:trace>
  <inkml:trace contextRef="#ctx0" brushRef="#br0" timeOffset="1404">344 914 8,'-12'0'12,"12"0"3,0 0-5,0 0 3,15-9-2,-4 6-3,1-6 2,10 2-1,0-5-1,10 3 0,3-5-2,11 1 1,4-4-2,11 1-2,8-1-1,8-1-1,7-1 1,6 3-1,6-4 1,7 1-1,5 0 2,5-2 0,-2-1-2,2 3 1,-3-2-1,-3 3 0,-6 0 0,-9 4 0,-12 1 0,-11 2-1,-12 3 1,-11 4-1,-12 0 1,-7 4 0,-14-3-1,-13 3 0,0 0-1,0 0 0,-15 7-3,-4-7-6,2 8-4,-9-4-19,-2 1-6,5 0-1</inkml:trace>
  <inkml:trace contextRef="#ctx0" brushRef="#br0" timeOffset="1919">2058 427 26,'-5'-13'17,"5"13"-2,0 0-3,0 0-2,0 0-2,12 0-1,-2 3-2,8 3 2,1 0 0,9 5 0,0-3 0,5 3-3,1-3 0,0 3-1,-3-3 0,-2 3 0,-5-4 0,-3 2-1,-5 1-1,-6 3 1,-5 3-1,-8 4 0,-9 4 0,-6 7 0,-11 3-1,-10 6 1,-5 2-1,-5 1 0,-1-2-2,0-6-2,10-1-10,3-7-21,12-12-3,14-9-3</inkml:trace>
  <inkml:trace contextRef="#ctx0" brushRef="#br0" timeOffset="2449">2711 57 28,'9'-27'26,"-5"12"-7,5 8-1,-4-2-4,-5 9-2,10 7 1,-4 11-5,-6 8 1,0 13-4,0 9-2,-5 9 1,-2 8-2,0 7 0,-1 1-1,0-1 0,0-4-1,1-7 0,4-7-3,-4-10-2,7-5-7,-3-15-8,3-9-19,0-15-2,0 0 2</inkml:trace>
  <inkml:trace contextRef="#ctx0" brushRef="#br0" timeOffset="2761">3045 229 26,'10'0'32,"-23"10"-16,-1 5-7,-10 1-2,-2 6-3,-7 0-2,-3 3 1,-2-4-1,1 1 2,0-5 1,7-1 0,5-7 1,6 1 0,4-6-1,15-4 0,-11 4-1,11-4 0,17 0 0,1 5-1,3 3 0,8 5-1,1 3-1,5 6 1,1 2-1,2 4 0,-3 1-1,1 0 0,-4-4-1,-4-1-1,0-4-3,-7-8-4,3 2-8,-8-7-18,-3-7-5,2-3 0</inkml:trace>
  <inkml:trace contextRef="#ctx0" brushRef="#br0" timeOffset="3183">3308 306 7,'11'-8'33,"-11"8"1,0 0-16,0 0-6,0 0-4,0 22-2,0-3 0,-6 10 0,1 4-3,0 6 0,-1-1-1,3 3 0,0-4-1,3-4 0,0-7 0,0-5-1,5-9 2,-5-12 0,10 5-2,-10-5 1,16-17 0,-7 0 0,3-5 0,0-3-1,1-7 1,2-1-1,0-1 1,2 0 1,1 2-1,1 3 0,1 5 0,0 7 0,-1 9 0,1 8 0,-3 8 0,0 10-1,-1 8 1,-3 7-1,-1 2 0,-2 4 1,-1 1-2,-3-3 0,1-1-2,-4-6-2,5-2-8,-8-12-9,6-5-16,-6-11-1,16 4-1</inkml:trace>
  <inkml:trace contextRef="#ctx0" brushRef="#br0" timeOffset="3682">4049 262 13,'0'0'34,"0"0"0,-20 10-18,3 0-7,0 8-2,-6 4-3,-2 7 1,-5 6-2,5 6 0,-3 0-2,7 3 1,2 0-2,8-4 1,6-3-1,8-5 0,10-8 1,6-7 1,5-9-1,4-8 1,3-4 0,2-6 0,-4-10 3,2-3-3,-10-7 1,-3-2-2,-8-4 1,-7 0-2,-7 1 0,-6 1-2,-4 7-4,-10-3-7,5 11-16,0 6-8,-5 2-3</inkml:trace>
  <inkml:trace contextRef="#ctx0" brushRef="#br0" timeOffset="4087">4298 208 16,'7'12'35,"-7"-12"-1,0 0-20,-7 14-7,7-14-1,-7 24-3,3-7-1,4 6 0,-5 3 0,5 3-1,0 3-1,4 2 2,2-3-1,3-1 1,3-6-1,4-3 0,0-9 1,4-4 0,-1-8-1,4-8 0,-2-5 0,0-5 0,3-3 1,1 0-1,-3-3 0,0 1 0,-5 5 0,-2 3 1,-2 6-2,-3 5 2,-10 4-2,8 9-2,-5 6 2,-3 2 0,5 5-2,-2 0 2,4 2 0,3-2-1,5-3 1,3-2 0,5-7 0,3-2 0,4-8 0,2-7 1,1-6 1,0-3 1,-3-9-1,-2-3 0,-8-7 0,-2-4 0,-11-6 0,-7 2-1,-5-3 0,-9 2-1,-4 3-1,-5 2-3,1 13-8,-6 5-21,2 6-6,6 12-1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3:27:05.40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281 520 26,'48'-24'19,"-31"7"1,5 3-1,-10-6-5,2 7 0,-14-7-1,4 7-2,-12-5-5,-5 5 1,-7 1-3,-4 5-2,-7 4 0,-4 6 0,-4 4-1,0 7-1,0 5 1,1 6-1,4 3 0,3 2-1,9 2 1,6 2-1,8 0 1,8-2-1,15-3 1,5-2 0,7-3-1,7-3 2,4-4-1,1-2 0,-1-3 0,-3-2 0,-5 0 0,-4-1 0,-8 0 1,-6 1-1,-12 4 0,-6-1 0,-10 2-1,-8 0 1,-8 3-1,-5-2-1,-3 0-3,-7-7-9,4 1-10,-2-4-15,2-6 1</inkml:trace>
  <inkml:trace contextRef="#ctx0" brushRef="#br0" timeOffset="515">596 283 34,'13'0'36,"-13"0"-14,0 0-4,0 0-6,0 0 0,0 0-7,-12 18 1,5 1-1,1 9-2,-2 4 0,4 9-2,0 5 1,4 5-2,-3 4 1,3-3-1,5-1-1,-1-3 0,1-3-2,-2-9-4,6 0-9,-9-9-20,0-14-3,0-1-1</inkml:trace>
  <inkml:trace contextRef="#ctx0" brushRef="#br0" timeOffset="827">418 563 14,'0'-23'37,"0"23"-1,20-17-17,-8 5-8,8 2-4,1 2-9,4-2-7,4 10-12,1 0-13,-6 0-4</inkml:trace>
  <inkml:trace contextRef="#ctx0" brushRef="#br0" timeOffset="1030">813 461 14,'20'0'37,"-20"0"-1,13 0-11,-7 11-12,-6-11-4,5 26-3,-5-9-3,-3 7 2,3 3-3,-6 3-1,3 2 0,3-1 0,0-2-1,3-4 0,1-2 0,4-5 0,1-8 0,2-3 0,4-7 0,1-7 0,4-2 1,1-5-1,-1-3 1,2-4 0,-4-2 0,2-2 0,-5-3 0,1 2 1,-7 1 0,1 2-1,-2 2 1,-1 7 0,-3 1-1,-4 13 1,8-9-1,-8 9 0,0 0 0,13 18-1,-7-4 1,0 6-1,1 4 1,-1 1-1,2 5-1,-1-2 0,2-1-2,-2-4-2,6 1-5,-5-13-12,5-6-18,3-5-2,-1-9 0</inkml:trace>
  <inkml:trace contextRef="#ctx0" brushRef="#br0" timeOffset="1529">1554 101 18,'17'-53'23,"-17"32"-2,0 8-4,-9 2-2,-1 7-3,-7 2-1,1 8 1,-6-1-4,3 7-2,-3 1 1,1 7-2,0-3-1,0 7-2,0 3 0,4 4-1,3 3 0,3 7 0,8 4 1,3 5-1,3 3 1,6 3 0,3 1 1,2 5-1,0 2 1,0-1-2,-4-3-1,-3 0 0,0-1-1,-7-5 1,0-3-1,0-7-2,-6-5 0,-7-10-5,6 0-3,-11-14-13,2-6-17,-2-6-2,-1-13 2</inkml:trace>
  <inkml:trace contextRef="#ctx0" brushRef="#br0" timeOffset="1935">1278 588 15,'0'0'33,"9"-10"-9,-9 10-6,0 0-7,0 0 1,12 0-3,3 0 1,0-6-4,7 2 1,1-4-2,8 1-3,3 0-5,3-4-10,1-3-23,0 5-1,-5-4-4</inkml:trace>
  <inkml:trace contextRef="#ctx0" brushRef="#br0" timeOffset="2231">2052 162 9,'0'0'38,"0"0"1,21-34-3,-32 27-23,-8 7-6,-7 0 1,-1 3-4,-1-3 0,1 14-1,3 2 0,7 11 0,2 8 1,5 7-2,5 5 0,5 6 0,0 6-1,10 3 1,4 3-1,3 4-1,-17-69 1,22 75 1,-22-75 0,21 55-1,-21-55-11,18 43 2,-6 15-3,-12 12-6,-23-11-28,-8-14 2,-10-13-2</inkml:trace>
  <inkml:trace contextRef="#ctx0" brushRef="#br0" timeOffset="2559">1697 749 3,'53'-78'37,"-19"49"2,2 5-13,-36 24-12,43-29-5,-43 29-18,56-14-19,-56 14-6,53-27-5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3:27:09.24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79 80 8,'0'-13'10,"3"4"2,-3 9-3,4-10 0,-4 10 1,7-12 1,-7 12-4,10-11 3,-10 11-2,11-10-2,-11 10 0,14-10 0,-14 10-3,17-6 1,-7 6 1,2 0-2,-1 0-1,1 3 0,-1 3 0,0 3-1,-3 1 1,1 4 0,-5 1 0,-1 3 0,-3 5 1,-4 1 0,-4 1-2,1 3 0,-4 0 1,0 1-2,-3 2 1,1 0-1,0-3 0,1 0 1,2-2-1,1-2 0,2-3 0,3-4 0,4-1 0,0-3 0,6-3 0,-6-10 0,19 11 0,-7-11 0,3 0 0,2 4 0,0-8 0,-3 4 0,0-5 0,-3 5 0,-11 0 0,13 0-1,-13 0 1,4 10 0,-4 0 0,-4 3 0,1 7 0,-2 3 0,1 5 0,-1 3 0,1 2 0,0 2 0,-1 5 1,5 1-1,-4-1 0,4 1 1,0 2-1,0-1 0,0 0 0,6-2 1,-3-6-1,0-3 0,0-2 0,0-6 0,0-2 1,-3-7-1,4-1 1,-4-13-1,0 15 1,0-15-1,-15 10 1,5-10-1,-7 3 1,-2-3 0,-4 0-1,1 0 0,-3 0-1,0-3-2,4 3-4,-6-10-9,11 3-19,4 1-2,2-6-3</inkml:trace>
  <inkml:trace contextRef="#ctx0" brushRef="#br0" timeOffset="1170">246 510 10,'-11'0'24,"11"0"-5,0 0-3,0 0-2,0 0-4,0 0-2,0 0 1,0 7-3,8 2 2,1-4-2,8 6 0,3-1-2,8 4 3,3 0-4,8 2 0,3 1-1,8 3 0,4 1 0,6 3 0,5 1-1,4 2 1,7 5-1,2 0 1,3 2-1,3 2 0,0-1-1,1 1 1,-4 0-1,-1-1 0,-8-4 1,-3-5-1,-8-1 0,-5-4 1,-9-1-1,-4-4 1,-9-1-1,-6-3 1,-5-2-1,-5 0 1,-3-2-1,-3 0 1,-3-3-1,-9-5 0,10 7 1,-10-7-1,0 0 0,0 0 0,0 0 0,0 0-1,0 0 1,0 0-2,0 0-1,0 0-3,0 0-5,0 0-12,0-16-16,0 16-2,0-21 0</inkml:trace>
  <inkml:trace contextRef="#ctx0" brushRef="#br0" timeOffset="1794">1762 982 22,'-4'-11'35,"4"11"-13,0 0-6,-9-13-1,9 13-6,0 0 3,0 0-6,9 11 0,0 1 1,-1 3-3,6 7 0,1 1-1,5 6 0,0 2-1,2 2 0,1 1-1,1-1-1,-5-2 1,-3-3 0,-3-4-1,-7-2 1,-6-4-1,-5-3 1,-9-2 0,-4-3-1,-5-1 0,-4-2 0,-2 1-1,1-1-3,1 2-3,-4-9-8,9 7-26,3 0 1,3-7 0</inkml:trace>
  <inkml:trace contextRef="#ctx0" brushRef="#br0" timeOffset="2402">2756 1129 22,'0'-14'38,"0"14"-2,-12-13-16,-4 3-7,1 10-3,-9-6-1,1 10-3,-7 0-2,0 8 0,-5 4 0,-2 9 0,-1 1-1,2 8-1,1 0 0,4 4 1,4 2-2,8 2 0,8-2 0,8-2-1,10-2 0,10-1 0,6-6 0,6-5-2,7-4-1,1-8-1,7-4-6,-6-13-12,1-5-19,-1-3 2,-5-6-5</inkml:trace>
  <inkml:trace contextRef="#ctx0" brushRef="#br0" timeOffset="2746">2922 1265 17,'23'-16'35,"-16"6"0,0-1-16,-7 11-8,12-17 1,-12 17-5,3-11-1,-3 11 2,0 0-3,-13 0 0,-1 0-2,1 12 0,-5-3-1,1 6-1,-3 1 1,1 5-1,-1 3-1,2 3 1,2 2-1,2-1 0,6 2 0,2 0 0,6-2 0,0-5-1,7-4 1,4-4 0,2-6 0,3-3-1,2-9 1,-1-5 1,2-4-1,-2-4 0,-2-2 0,-3-4 1,-1-4-2,-2-1 2,-3 2-1,-3-1 1,-3 2-1,3 3 0,-3 5 1,3 3 0,-3 13 0,0 0 0,10 0 1,-4 12-1,1 5 0,1 5-1,2 4 1,2 3-1,0 2 0,2-1-1,1-1-1,1-6-4,4 1 0,-6-11-4,7 1-9,-6-14-7,4 0-10,-3-8-2,-1-7-1</inkml:trace>
  <inkml:trace contextRef="#ctx0" brushRef="#br0" timeOffset="3276">3261 1309 8,'0'-47'28,"-3"33"-2,-1 3-7,4 11 0,0 0-4,-10 17-1,3-3-5,7 8 0,-3 1-4,3 6 0,-4 0-1,4 2-2,0-1 0,4-2-2,-4-4 1,3-5-1,-3-4 1,7-5 0,-7-10 0,10 5-1,-10-5 2,15-21-1,-7 4 0,1-4 1,-1-2-1,1-5 0,0-3 0,-1 0 1,-1-1-1,3 3 0,0 0 0,4 5 0,0 2 0,3 9 0,1 5 0,2 8 0,1 5-1,-1 11 1,1 7 0,-3 6-1,-1 5 0,-2 4 0,-3 3-1,-3-2 0,0-1-1,-6-7-1,1 1-5,-4-16-4,10 1-13,-10-17-16,17 0-2,-4-8 2</inkml:trace>
  <inkml:trace contextRef="#ctx0" brushRef="#br0" timeOffset="3837">4258 1214 14,'31'-16'35,"-31"16"-1,14-18-19,-14 18 1,7-16-2,-7 16-6,-7-11-1,7 11-1,-25 0-2,7 4-1,-7 6-2,-3 6 0,-2 5 0,-2 10-1,0 3 0,1 5 0,3 2 0,5 1-1,5-1 1,8-3-1,3-7 1,7-8-1,3-5 1,7-7-1,3-6 1,6-9 0,2-8-1,2-6 2,3-4-2,-1-6 1,0-4 0,-4-4 0,-2-5 0,-5-3 0,-2-1 0,-5-3 0,-3 1 1,-4 0-1,0 4 2,-3 4-1,-2 5 1,1 8-1,-4 5 2,4 6-1,-2 5 0,6 10 0,-6-11-1,6 11 1,0 13-1,0 3-1,4 10 1,0 7-1,3 8 0,0 7 0,2 6 0,0 1-1,3-1-1,-3-7-2,6 0-5,-8-14-10,9-6-21,0-7 0,2-14-2</inkml:trace>
  <inkml:trace contextRef="#ctx0" brushRef="#br0" timeOffset="4430">4613 1084 8,'-15'-5'34,"-7"12"0,8-3-16,7 8-6,-8-1-3,6 10-2,-7 4-1,3 8-3,-5 4-1,3 5-1,1 1 0,0 1-1,3 3 0,4-3 0,7-7 0,0-4 0,8-7 0,5-6 0,9-9 1,6-5 1,2-12 0,4-5 0,-2-10 3,4-4-2,-4-9 0,-2-3 1,-10-7-2,-3 0 0,-9-1-1,-8 3 1,-6 1-2,-8 5 0,-13 4-2,-5 5-2,-1 10-3,-7 0-10,4 6-21,2 9-1,-2-2-2</inkml:trace>
  <inkml:trace contextRef="#ctx0" brushRef="#br0" timeOffset="6786">4477 1974 13,'25'-11'32,"-25"11"-12,7-13-5,-7 13-2,-13-5-2,-5 5-1,-1 5 1,-9-1-3,1 7-1,-7-2 2,3 6-4,-1-3-2,4 1 0,4 0-1,6 1-1,7-3 0,8-1-1,7 0 1,10-2-1,6 0 1,10-1-1,5 1 0,5 0 0,6 1 1,1 2 0,0 2 0,-5 1-1,-4 1 1,-7 3-1,-7-1 1,-8 3 0,-16-1-1,-9 1-1,-9 2 1,-9 0-1,-6 0 0,-7-1 0,-2-1-2,-3-6 0,2 1-4,1-15-3,11 4-13,2-11-15,7-11-4,9-3 3</inkml:trace>
  <inkml:trace contextRef="#ctx0" brushRef="#br0" timeOffset="7254">4722 1767 23,'25'-16'38,"-25"16"-1,13 0-17,-13 0-5,-3 14-5,-4-4 0,7 9-3,-11 5-3,7 8 0,-2 7-2,2 4 0,-1 5-1,5 2-1,0 2 0,0-3-1,3-3-1,2-8-2,4-1-2,-4-13-4,9-1-10,-7-10-19,-7-13-3,12 0 1</inkml:trace>
  <inkml:trace contextRef="#ctx0" brushRef="#br0" timeOffset="7535">4602 2090 8,'8'-14'34,"9"4"-1,-1-3-11,10-3-14,9 1-2,1-2-4,2 5-1,-1 1-1,-8 4-1,1 7 1,-10-2-1,-1 2 1,-9 4 0,-10-4 1,11 7 0,-11-7 2,0 0 1,0 0 2,-3 9-1,3-9 0,0 0 0,-11 10 2,11 0-3,-3 0 0,3 7-2,3 2 0,0 5-2,2 3 1,1 1-1,3-1 0,1-1 0,2-5 0,1-3 0,1-9 0,4-4 0,1-8 0,0-4 0,0-5 0,0-6 0,0-3 0,-1-1 1,-2-4 0,-1-1 0,-5 0 0,-1 1 1,-3 2-1,0 6 1,-2 1 0,-4 7 0,0 10-1,0 0 1,0 0 0,10 24-1,-7 1 0,1 6-1,2 2 1,1 6-1,2-1-1,4-3 1,3-3-1,2-7-3,3-4-4,-1-16-9,4-5-24,0-4 0,-2-11-3</inkml:trace>
  <inkml:trace contextRef="#ctx0" brushRef="#br0" timeOffset="8174">5697 1537 18,'6'-29'33,"-13"19"-12,7 10-2,-21 0-4,6 5-4,-5 3 1,-1 7-5,-3-1 0,2 6 1,0 0-2,3 9-1,0-1 0,8 10-1,1 1-1,10 6-1,0 5 0,11 4 1,3 1-2,4 5-1,1 2 1,2-1-2,-1-1 1,-2-2-1,-3-2 1,-6-3-3,-5-6 1,-4-8-1,0-4-2,-12-13-7,5-4-20,-11-6-9,-4-12-2,-4 0 3</inkml:trace>
  <inkml:trace contextRef="#ctx0" brushRef="#br0" timeOffset="8533">5387 2126 28,'37'-28'40,"-10"18"-2,1 1-8,1-8-19,8 4-7,0-1-5,2-3-10,0 2-16,-4 3-12,-6-6-1</inkml:trace>
  <inkml:trace contextRef="#ctx0" brushRef="#br0" timeOffset="8751">5973 1672 23,'27'-52'38,"-27"52"-4,0 0-17,4-25-4,-11 14-3,-8 8-2,-7 10 0,-7 3-2,1 10-2,2 5 0,4 9-1,8 4 1,6 3-2,8 7 0,0 2 0,14 6 0,-14-56 0,17 64-1,-17-64 1,22 77-1,-22-77 0,25 82-1,-13-40 1,0 2-2,-2-1-2,1-1-3,-4 1-2,-7-43-7,13 102-27,-13-39-1,-13-18-1</inkml:trace>
  <inkml:trace contextRef="#ctx0" brushRef="#br0" timeOffset="9188">5841 1917 27,'0'0'33,"0"0"-14,0 0-3,-5 10-1,5-10-4,0 0 1,-10 0-4,10 0 2,0 0-3,17-7-1,-2-2-1,-15 9 0,0 0 1,0 0-3,50-12 0,-50 12-1,0 0-1,55-10-1,-55 10-2,0 0-5,55-3-10,-55 3-25,0 0-2,44 0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50" max="1920" units="cm"/>
          <inkml:channel name="Y" type="integer" max="1710" units="cm"/>
        </inkml:traceFormat>
        <inkml:channelProperties>
          <inkml:channelProperty channel="X" name="resolution" value="43.87001" units="1/cm"/>
          <inkml:channelProperty channel="Y" name="resolution" value="44.88189" units="1/cm"/>
        </inkml:channelProperties>
      </inkml:inkSource>
      <inkml:timestamp xml:id="ts0" timeString="2014-09-12T03:16:46.73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19244 8326,'-18'0,"1"17,-19-17,19 18,-18-1,-18 1,0 0,0-1,0 36,18-53,-1 0,1 36,-35-19,70 1,-53 0,53-18,-36 35,19-35,-1 17,0-17,1 18,-1 0,0-1,1 1,-1 35,1-18,-19-17,1 52,17-70,-17 36,35-19,-53 54,53-71,-53 53,53-18,-17-17,-1 17,18-17,-18-1,1 1,17 0,0-1,0-17,0 18,0-1,0 1,0-18,0 18,0-1,0 1,0-18,0 18,0-1,0 1,0-18,0 18,-18-1</inkml:trace>
  <inkml:trace contextRef="#ctx0" brushRef="#br0" timeOffset="1638.1625">18115 9049,'0'0,"0"35,0 0,0 1,0-19,0 19,0-19,0 18,0-17,0 35,0-35,0 17,0-17,0 34,0-52,0 18,0-18,0 35,0-35,0 18,0-18,0 35,0-35,0-17,18-36,-18 35,0 18,0-18,17 1,-17-1,0 18,0-17,18-1,-18-17,18 35,-1-18,1 0,-18 18,35-17,-35 17,36-18,-36 18,17-18,-17 18,35-17,-35 17,36-18,-19 18,-17 0,18 0</inkml:trace>
  <inkml:trace contextRef="#ctx0" brushRef="#br0" timeOffset="13054.3048">19544 8079,'0'-18,"0"18,18 0,-18 0,17 0,1 0,-1 0,1 0,0 0,-1 0,36 0,-35 0,35 35,-18-17,18 17,-18-17,-35-1,18-17,0 18,-1 0,1-1,-18-17,18 18,-18 0,0-18,0 17,0 1,0 0,0-18,-18 17,18-17,-35 0,35 0,-18 0,18 0,-35 0,17 0,0-17,18-19,0 19,0-1,0-35,0 35,0-17,0 18,0-36,0 53,0-18,0-17,0 35,0-18,0-17,0 35,18-35,-18 35,0-18</inkml:trace>
  <inkml:trace contextRef="#ctx0" brushRef="#br0" timeOffset="14755.4754">20126 8096,'18'0,"-18"-17,17 17,-17-18,18 0,17-17,-35 35,0-35,0 35,18-18,-18 1,0-1,0 18,0-18,0 1,0-1,0 18,0-18,-18 1,18-1,-35 18,35 0,-18 0,-17 0,35 0,-18 0,1-18,-1 18,18 0,-18 0,1 0,17 0,0 18,0-18,0 18,0-1,0 1,0-18,17 53,-17-53,18 18,0-1,-18 1,17-1,-17-17,18 18,0 0,-18-1,17-17,-17 0,18 18,0 0,-18-18,17 0,-17 17,18-17,-1 0,1 18,0 0,17-1,-17-17,-18 0,35 0,-35 0,18 0,-18 0,17 0,1 0,-1 0,-17 0,18-17,0-19,-18 36,0-17,0-1,17 0,-17 18,0-17,0-1,0-17,0 35,0-18,0 18,-17-35,-1 35</inkml:trace>
  <inkml:trace contextRef="#ctx0" brushRef="#br0" timeOffset="16902.6901">20638 7620,'-18'0,"0"0,18 0,-17 0,17 0,-18 0,0 0,18 18,0-18,0 17,0 1,0 0,0-18,0 17,0 1,0-1,18 19,-18-19,18 19,-18-36,17 35,-17-35,18 35,-18-17,0 0,18-18,-18 0,17 0,1 0,-18 0,17 0,1 0,0-18,-18-17,0 35,0-18,0 0,0 1,0 17,0-18,0 0,0 1,0 17,0-18,0 0,0 1,-18-18,18 35,-18-18,18 18,-17 0,17-18,0 18,0 0,17 18,1 0,0-1,-1 1,-17 17,0-35,36 35,-36-17,17-18,1 0,0 0,-1 0</inkml:trace>
  <inkml:trace contextRef="#ctx0" brushRef="#br0" timeOffset="18134.8131">20638 7232,'0'-18,"0"18,17 0,-17 0,18 18,17-18,0 53,-17-35,0-1,17 18,-17 1,-1-1,1-35,-18 18,53 35,-53-53,0 17,17 1,1 35,17-36,-17 1,-18 0,0-1,18 1,-18-18,0 18,17-1</inkml:trace>
  <inkml:trace contextRef="#ctx0" brushRef="#br0" timeOffset="20095.0091">20108 8714,'18'0,"0"17,-18 1,17 0,1 34,17-16,0-1,1 18,-19-53,1 18,0 17,-1-35,1 0,-18 0,18 0,-18 0,0-18,0-35,0 0,0 0,0 18,0 35,0-53,-18 36,18 17,0 17,18 1,-18-18,52 35,-34-35,-18 18,18-1,-1 1,1 0,17 17,-35-35,0 18,18-18,0 0,-1-18,-17 0,0 1,0-36,0 53,0-18,0-17,0 17,0 1,0-1,0 18,0-18,0 1,0-19,0 36,-17-17,-19-18,36 35,-17 0,-1 0,18-18</inkml:trace>
  <inkml:trace contextRef="#ctx0" brushRef="#br0" timeOffset="21935.1933">20867 8449,'0'0,"-18"0,1 0,17 0,0 18,0-1,0-17,0 18,0 0,0-1,0-17,0 18,0 0,0-1,0-17,0 18,0-1,0 1,0 0,0-1,17 19,-17-36,18 17,-1-17,-17 18,18-18,-18 0,18 18,-1-18,1 0,-18 0,18 0,-1 0,1 0,-18 0,18 0,17 0,-35-18,17 0,-17 1,0-1,0 18,0-35,0 17,0 0,0-17,0 35,0-17,0-1,0 0,0 18,0-17,0 17,-17 0,-1 0,1 0,17 0,-18 0,0 0,-17 0,35-18,-18 18,1-18,-1 18,18 0,-18 0</inkml:trace>
  <inkml:trace contextRef="#ctx0" brushRef="#br0" timeOffset="23295.3291">21114 8396,'17'0,"-17"0,36 0,-36-18,17 18,1 0,0 0,17 0,0 0,-35 0,35 0,-17 0,-18 0,18 0,17 0,-17 0,-1 0,1 18,0-18,-18 18,17-18,1 35,-1 18,1-53,-18 18,0-1,0-17,0 18,0-18,0 0,-18 0,1 0,-18-18,17 18,0-35,18 17,-17 1,17-1,0 18,0-18,-18-17,18 0,0 0,0 35,0-18,0 18,0-18,0 1,0-1,0 18,0-18</inkml:trace>
  <inkml:trace contextRef="#ctx0" brushRef="#br0" timeOffset="24271.4269">21484 7973,'0'0,"18"0,-1 0,19 53,-36-36,0 19,17-19,19 54,-19-54,1 1,17 53,0-36,1 0,-19 0,-17-17,18 17,-18-35,18 18,-18-18,0 18</inkml:trace>
  <inkml:trace contextRef="#ctx0" brushRef="#br0" timeOffset="27407.7405">22066 8008,'0'0,"-17"0,-1 0,18 0,-18 18,18-18,0 17,-17-17,-1 0,18 0,0 18,-18 0,18-1,0 1,0 0,0-18,0 35,0-18,0-17,0 18,0 0,0-1,0 1,0 0,18-1,-18-17,18 0,-18 18,17-18,1 0,0 0,-18 0,17 0,1-18,0 18,-18-17,17-1,-17 18,18-18,-18 18,0-35,0 35,0-18,0 18,0-35,0 35,0-17,0 17,0-36,0 19,0-1,-18 0,1 1,17-1,-18 0,18 1,-18-1,1 1,17-1,-18-17,0 17,18 0,0 1,0-1,-17 18,-1-18,18 1,-18 17,18-18,-35-17,35 35,0 0,0 0,0 0,18 0,-1 17,1 1,0-18,-18 35,17-17,-17-18,18 18,0-1,-18-17,17 18,-17-18,18 18,-18-1,18-17,-1 18,1 17,-1-35,-17 18,18 17,-18-17,18-18,-1 17,-17-17,0 36,0-36,18 17,-18-17,18 18,-1 0,-17-1,18-17,-18 0,18 18,-1-18,1 0,-18 0,17-18,1-17,17 17,-17-17,-18 35,0-18,-18 18</inkml:trace>
  <inkml:trace contextRef="#ctx0" brushRef="#br0" timeOffset="37304.7288">21078 9648,'0'0,"0"-17,0-1,0 1,0 17,0-18,18-17,-18 17,18-17,-18 17,0 0,0-17,0 0,0 17,0 1,0-19,0 36,-18-17,18-1,-18 0,1-17,17 18,-18-36,-17 35,17-17,1 35,17-18,-18 18,0 0,1 0,-1 0,0 0,18 0,-17 0,-1 0,-17 18,35-18,0 17,0 1,0 0,0-1,0 1,0-18,0 18,0-1,0 1,0-1,0-17,0 36,0-19,0-17,0 18,0 17,35-17,-35 0,18-1,-1 1,1-1,-18-17,35 0,-17 18,0-18,-18 18,17-1,-17-17,18 0,-18 0,18 0,-1 0,-17 0,18 0,-18 0,35 0,-35 0,18 0,-18 0,35 0,-35 0,18 0,-1 0,1 0,0 0,-18-17,17 17,1 0,-18-18,18 18,-18-18,0 1,0 17,0-18,0-17,0 35,0-18,0 1,0-1,0 18,0-18,0 1,0-1,0 18,0-18,0 1,0-1,0 18,-18-17,0 17</inkml:trace>
  <inkml:trace contextRef="#ctx0" brushRef="#br0" timeOffset="39399.9396">21290 9031,'0'0,"0"18,35-1,-35 1,18 17,-18-35,0 18,18 17,-1-35,-17 18,18-18,-18 18,0-1,0-17,18 18,-1-18,-17 0,0 0,0-18,0 18,0-35,0 35,0-18,0 18,0-35,0 35,0-18,18 1,-18-1,0 18,0-18,18 18,-18-17,17-1,-17 0,18 18,-18-17,17 17,-17-18,18 18,0 0,17 0,-35 0,0 18,0-1,18-17,-18 18,0 0,35 17,-35-35,18 35,-1-17,-17-18,18 0,-18 0</inkml:trace>
  <inkml:trace contextRef="#ctx0" brushRef="#br0" timeOffset="40216.0208">21625 8661,'0'0,"0"0,18 17,-18 1,35 35,0-35,-17 17,17 18,-17-36,35 19,-53-19,35 19,-17-19,0 1,-18 17,52 0,-52-17,0 0,18-18,0 17,-18 1,17 0,1-1,0 1,-18 0,17-18,1 17,-18-17,-18 0,1 0</inkml:trace>
  <inkml:trace contextRef="#ctx0" brushRef="#br0" timeOffset="41008.1003">21802 8943,'0'0,"0"-18,17 18,1 0,-18-17,18 17,-18 0,17 0,1-36,0 36,17-17,-35 17,17 0,1 0</inkml:trace>
  <inkml:trace contextRef="#ctx0" brushRef="#br0" timeOffset="42383.2368">22137 8802,'17'-18,"-17"18,18 0,-18 18,0-18,18 17,-1 1,-17-18,18 18,-18-18,0 17,35 1,-35 17,18-35,-18 18,18-18</inkml:trace>
  <inkml:trace contextRef="#ctx0" brushRef="#br0" timeOffset="43720.3716">22066 8678</inkml:trace>
  <inkml:trace contextRef="#ctx0" brushRef="#br0" timeOffset="45272.5268">22172 8414,'0'0,"18"0,-1 0,-17 0,36 35,-19-35,1 53,17 0,-17-35,17 17,-17 0,-1-17,-17 17,53 36,-35-36,35 18,-53-36,18 19,17-19,-35 1,17 0,-17-18,0 17,36-17,-36 18,17-1,-17-17</inkml:trace>
  <inkml:trace contextRef="#ctx0" brushRef="#br0" timeOffset="46303.6288">22401 8731,'0'0,"0"0,18 0,0 0,-1 0,19-17,-36 17,35 0,-17-18,-1 0,-17 1,18-1,-1 18,-17-18,36 1</inkml:trace>
  <inkml:trace contextRef="#ctx0" brushRef="#br0" timeOffset="47327.7322">22754 8520,'0'17,"0"-17,0 18,0-18,18 35,-1 0,1-35,-18 18,18 0,-1 17,-17-35,18 18,-18-18,18 17,-1 1</inkml:trace>
  <inkml:trace contextRef="#ctx0" brushRef="#br0" timeOffset="47983.7962">22666 8396</inkml:trace>
  <inkml:trace contextRef="#ctx0" brushRef="#br0" timeOffset="50016.0009">23089 8502,'0'0,"0"-18,0 1,0 17,0-18,0 0,0 1,0 17,0-18,0 0,0 1,0 17,0-18,-17 18,-1 0,18 0,-18 0,18 18,-17-1,-1 1,18 0,0-1,0-17,0 36,0-36,0 17,0-17,0 36,0-36,0 17,0-17,0 36,0-36,0 17,0 1,18-1,-18 19,17-36,1 0,0 17,-1-17,-17 18,18-18,-18 0,18 18,-1-18,1 0,0 0,-1 0,1 0,-18 0,17 0,1 0,17 0,-35 0,0-18,18 18,-18-18,18 18,-18-17,0 17,17-18,-17 0,18 1,0-1,-1 1,-17-1,18 0,-1 18,-17-17</inkml:trace>
  <inkml:trace contextRef="#ctx0" brushRef="#br0" timeOffset="52408.2403">23477 7955,'0'18,"-17"-18,-1 0,0 17,18-17,-17 18,-1 0,18-18,0 17,-17 1,17 0,0-18,0 17,0 1,0-18,0 18,0-18,0 17,0 1,0-1,0-17,0 18,0 0,17 17,1-17,-18-1,17-17,1 0,-18 0,18 0,-1 0,1-17,0-1,-1 0,19 18,-36-17,17 17,-17-18,18 18,-18-18,17 18,1 18,-18-18,18 0,-18 18,17-18,-17 17,18 1,0-18,-18 18,0-18,0 17,0-17,0 18,0 0,0-1,0-17,0 18,-18-1,18 1,-18-18,18 18,-17-1,-1-17,0 0,18 18,-17-18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2T08:46:23.80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22965 2775 6369 0,'0'0'1928'0,"0"0"-407"0,0 0-337 16,0 0-144-16,15-58-184 15,-15 49 112-15,0-4-55 0,0 4 79 32,0 3-232-32,0-4 104 15,0 3-96-15,0 4 97 0,0 0-153 16,0 0-48-16,0 3-48 16,0 0-120-16,0 0 24 0,0 0-8 15,0 0-64-15,0 0 1 31,0 0-89-31,0 0-144 16,0 0-96-16,0 0-120 0,0 3-40 16,-8 16-80-16,-7 13 64 15,-9 16 56-15,-7 12 64 0,-10 6 32 16,-8 11-88 0,3 2 8-1,-3 4 64-15,-6-4-72 0,6-6 0 16,10-12 8-16,8-11-16 0,6-11 0 15,1-14 0-15,17-9 0 16,-1-10 0-16,8-6 48 16,0 0 72-1,0 0-64-15,0 0-56 16,15-13-8-16,9-3-144 16,8 0 80-16,-8 7-144 0,8 3-24 0,-1 6 120 15,1 0-48-15,2 0-81 16,5 9 57-1,9 13-80-15,8 1-160 16,0-1-264-16,-1 0-696 16,16-6-873-16,-8-6-799 15,-7-10-2850-15</inkml:trace>
  <inkml:trace contextRef="#ctx0" brushRef="#br0" timeOffset="386.952">23346 3295 10818 0,'0'0'2448'0,"0"0"-127"0,0 0-537 15,0 0-792-15,0 0-199 16,0 0-329 0,0 0-344-1,0 0-112-15,0 0-8 0,-87 0 0 0,64 22 8 16,7 13 40-16,-8 1-32 15,16 4-8-15,1 5-8 0,7-4-16 16,0-6-136 0,7 0-416-16,17-13-193 15,8-12-271-15,7-10 56 16,2 0-88-16,-2-25 208 0,-15-10 568 31,0-4 288-31,-16-2 808 0,-8 6 696 0,0 0 0 0,-17 7-359 31,-5 6-577-31,5 6-424 16,0 6-144-16,10 7-104 0,7 3-1513 16,0 7-2263-16,0 2-2146 0</inkml:trace>
  <inkml:trace contextRef="#ctx0" brushRef="#br0" timeOffset="900.6223">23674 3299 7033 0,'0'0'5585'16,"0"0"-3624"0,0 0-145-16,0 0-448 0,0 0-728 0,-39-13-344 31,22 20-215-31,2 14-17 15,-9 8-64-15,0 6 64 0,16 3-64 16,-1-3 0-16,9 0-56 16,0-4-353-16,0-8-359 15,24-10-128 1,-7-10-184 0,14-3 392-16,-6-10 384 0,-1-12 304 15,-2-1 32-15,-5-5 752 0,-10 9 272 16,3 3-144-16,-10 3-80 15,0 7-263-15,7 6-449 16,-7 0-120-16,8 0-1113 0,8 19-55 31,-1 0-176-31,26 13-457 0,-9-9-1367 16,-1-8-2698 0</inkml:trace>
  <inkml:trace contextRef="#ctx0" brushRef="#br0" timeOffset="1225.4822">24040 3349 3808 0,'0'0'7858'0,"0"0"-5441"16,0 0 207-16,0 0-664 0,0 0-1079 15,0 0-681-15,0-28-200 0,0 50-176 16,0 4 168-16,0 5 8 16,0 1-40-1,0-3 40-15,0-4 8 16,0-6 0-16,8-7-8 15,1-5-8-15,-2-7 0 0,10 0 8 32,15-10 16-32,-1-15 48 0,1-7-48 0,7-6 32 0,-15 7-24 31,0 5 24-31,-7 4-24 16,-9 12 192-16,-1 7-32 0,-7 3-184 15,0 7-32-15,8 21-120 16,8 4 152-16,1 6-8 15,46-6-120-15,-7-10-1313 0,7-22-3048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DD08F-182A-460A-A10B-85CAFE075BD1}" type="datetimeFigureOut">
              <a:rPr lang="en-SG" smtClean="0"/>
              <a:pPr/>
              <a:t>23/1/2021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CEC75-45A9-457B-A138-3C04FEDAA0AC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70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4221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DB6FC-8410-4F17-B0D5-302272F1416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61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DB6FC-8410-4F17-B0D5-302272F1416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20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5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>
                <a:solidFill>
                  <a:prstClr val="black"/>
                </a:solidFill>
              </a:rPr>
              <a:pPr/>
              <a:t>10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2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>
                <a:solidFill>
                  <a:prstClr val="black"/>
                </a:solidFill>
              </a:rPr>
              <a:pPr/>
              <a:t>11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0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>
                <a:solidFill>
                  <a:prstClr val="black"/>
                </a:solidFill>
              </a:rPr>
              <a:pPr/>
              <a:t>13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4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>
                <a:solidFill>
                  <a:prstClr val="black"/>
                </a:solidFill>
              </a:rPr>
              <a:pPr/>
              <a:t>14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0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6561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4BB6B-396E-463D-AB56-D8E5D640BB80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4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DB6FC-8410-4F17-B0D5-302272F1416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6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18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31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33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4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3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20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44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83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52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7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51218"/>
          </a:xfrm>
          <a:effectLst/>
        </p:spPr>
        <p:txBody>
          <a:bodyPr>
            <a:no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3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149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63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57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86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36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82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26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878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31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6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261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179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8220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64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3814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64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4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46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11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43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86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0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7445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994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167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54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97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82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13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139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5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28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886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087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89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214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7822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977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360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0888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385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728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0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30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8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3559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635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266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86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1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06D2-AEA6-4512-BEA9-61A2CCAB03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4212-259A-4D6D-A5BE-C3625AC8B2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76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4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8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05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2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3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8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5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1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emf"/><Relationship Id="rId18" Type="http://schemas.openxmlformats.org/officeDocument/2006/relationships/customXml" Target="../ink/ink9.xml"/><Relationship Id="rId3" Type="http://schemas.openxmlformats.org/officeDocument/2006/relationships/notesSlide" Target="../notesSlides/notesSlide3.xml"/><Relationship Id="rId12" Type="http://schemas.openxmlformats.org/officeDocument/2006/relationships/customXml" Target="../ink/ink6.xml"/><Relationship Id="rId17" Type="http://schemas.openxmlformats.org/officeDocument/2006/relationships/image" Target="../media/image18.emf"/><Relationship Id="rId2" Type="http://schemas.openxmlformats.org/officeDocument/2006/relationships/slideLayout" Target="../slideLayouts/slideLayout46.xml"/><Relationship Id="rId16" Type="http://schemas.openxmlformats.org/officeDocument/2006/relationships/customXml" Target="../ink/ink8.xml"/><Relationship Id="rId1" Type="http://schemas.openxmlformats.org/officeDocument/2006/relationships/themeOverride" Target="../theme/themeOverride2.xml"/><Relationship Id="rId6" Type="http://schemas.openxmlformats.org/officeDocument/2006/relationships/customXml" Target="../ink/ink5.xml"/><Relationship Id="rId11" Type="http://schemas.openxmlformats.org/officeDocument/2006/relationships/image" Target="../media/image118.emf"/><Relationship Id="rId5" Type="http://schemas.openxmlformats.org/officeDocument/2006/relationships/image" Target="../media/image9.png"/><Relationship Id="rId15" Type="http://schemas.openxmlformats.org/officeDocument/2006/relationships/image" Target="../media/image120.emf"/><Relationship Id="rId19" Type="http://schemas.openxmlformats.org/officeDocument/2006/relationships/image" Target="../media/image19.emf"/><Relationship Id="rId4" Type="http://schemas.openxmlformats.org/officeDocument/2006/relationships/image" Target="../media/image1.png"/><Relationship Id="rId1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customXml" Target="../ink/ink14.xml"/><Relationship Id="rId3" Type="http://schemas.openxmlformats.org/officeDocument/2006/relationships/notesSlide" Target="../notesSlides/notesSlide7.xml"/><Relationship Id="rId7" Type="http://schemas.openxmlformats.org/officeDocument/2006/relationships/customXml" Target="../ink/ink11.xml"/><Relationship Id="rId12" Type="http://schemas.openxmlformats.org/officeDocument/2006/relationships/image" Target="../media/image26.emf"/><Relationship Id="rId2" Type="http://schemas.openxmlformats.org/officeDocument/2006/relationships/slideLayout" Target="../slideLayouts/slideLayout50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11" Type="http://schemas.openxmlformats.org/officeDocument/2006/relationships/customXml" Target="../ink/ink13.xml"/><Relationship Id="rId5" Type="http://schemas.openxmlformats.org/officeDocument/2006/relationships/image" Target="../media/image11.png"/><Relationship Id="rId10" Type="http://schemas.openxmlformats.org/officeDocument/2006/relationships/image" Target="../media/image25.emf"/><Relationship Id="rId4" Type="http://schemas.openxmlformats.org/officeDocument/2006/relationships/image" Target="../media/image1.png"/><Relationship Id="rId9" Type="http://schemas.openxmlformats.org/officeDocument/2006/relationships/customXml" Target="../ink/ink12.xml"/><Relationship Id="rId1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9.xml"/><Relationship Id="rId1" Type="http://schemas.openxmlformats.org/officeDocument/2006/relationships/themeOverride" Target="../theme/themeOverrid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leverywhere.com/mobil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9.emf"/><Relationship Id="rId4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3.emf"/><Relationship Id="rId4" Type="http://schemas.openxmlformats.org/officeDocument/2006/relationships/customXml" Target="../ink/ink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4.emf"/><Relationship Id="rId4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0.emf"/><Relationship Id="rId18" Type="http://schemas.openxmlformats.org/officeDocument/2006/relationships/customXml" Target="../ink/ink25.xml"/><Relationship Id="rId26" Type="http://schemas.openxmlformats.org/officeDocument/2006/relationships/customXml" Target="../ink/ink29.xml"/><Relationship Id="rId3" Type="http://schemas.openxmlformats.org/officeDocument/2006/relationships/image" Target="../media/image21.png"/><Relationship Id="rId21" Type="http://schemas.openxmlformats.org/officeDocument/2006/relationships/image" Target="../media/image330.emf"/><Relationship Id="rId7" Type="http://schemas.openxmlformats.org/officeDocument/2006/relationships/image" Target="../media/image25.png"/><Relationship Id="rId12" Type="http://schemas.openxmlformats.org/officeDocument/2006/relationships/customXml" Target="../ink/ink22.xml"/><Relationship Id="rId17" Type="http://schemas.openxmlformats.org/officeDocument/2006/relationships/image" Target="../media/image31.emf"/><Relationship Id="rId25" Type="http://schemas.openxmlformats.org/officeDocument/2006/relationships/image" Target="../media/image35.emf"/><Relationship Id="rId2" Type="http://schemas.openxmlformats.org/officeDocument/2006/relationships/image" Target="../media/image20.png"/><Relationship Id="rId16" Type="http://schemas.openxmlformats.org/officeDocument/2006/relationships/customXml" Target="../ink/ink24.xml"/><Relationship Id="rId20" Type="http://schemas.openxmlformats.org/officeDocument/2006/relationships/customXml" Target="../ink/ink26.xml"/><Relationship Id="rId29" Type="http://schemas.openxmlformats.org/officeDocument/2006/relationships/image" Target="../media/image370.emf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png"/><Relationship Id="rId11" Type="http://schemas.openxmlformats.org/officeDocument/2006/relationships/image" Target="../media/image28.emf"/><Relationship Id="rId24" Type="http://schemas.openxmlformats.org/officeDocument/2006/relationships/customXml" Target="../ink/ink28.xml"/><Relationship Id="rId5" Type="http://schemas.openxmlformats.org/officeDocument/2006/relationships/image" Target="../media/image23.png"/><Relationship Id="rId15" Type="http://schemas.openxmlformats.org/officeDocument/2006/relationships/image" Target="../media/image30.emf"/><Relationship Id="rId23" Type="http://schemas.openxmlformats.org/officeDocument/2006/relationships/image" Target="../media/image340.emf"/><Relationship Id="rId28" Type="http://schemas.openxmlformats.org/officeDocument/2006/relationships/customXml" Target="../ink/ink30.xml"/><Relationship Id="rId10" Type="http://schemas.openxmlformats.org/officeDocument/2006/relationships/customXml" Target="../ink/ink21.xml"/><Relationship Id="rId19" Type="http://schemas.openxmlformats.org/officeDocument/2006/relationships/image" Target="../media/image32.emf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customXml" Target="../ink/ink23.xml"/><Relationship Id="rId22" Type="http://schemas.openxmlformats.org/officeDocument/2006/relationships/customXml" Target="../ink/ink27.xml"/><Relationship Id="rId27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6.emf"/><Relationship Id="rId5" Type="http://schemas.openxmlformats.org/officeDocument/2006/relationships/customXml" Target="../ink/ink32.xml"/><Relationship Id="rId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0.emf"/><Relationship Id="rId5" Type="http://schemas.openxmlformats.org/officeDocument/2006/relationships/customXml" Target="../ink/ink34.xml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slides are </a:t>
            </a:r>
            <a:r>
              <a:rPr lang="en-US" dirty="0" smtClean="0">
                <a:solidFill>
                  <a:srgbClr val="FFFF00"/>
                </a:solidFill>
              </a:rPr>
              <a:t>not optimized for printing </a:t>
            </a:r>
            <a:r>
              <a:rPr lang="en-US" dirty="0" smtClean="0"/>
              <a:t>or exam preparation. These are for lecture delivery only.</a:t>
            </a:r>
          </a:p>
          <a:p>
            <a:r>
              <a:rPr lang="en-US" dirty="0" smtClean="0"/>
              <a:t>These slides contain a lot of animations. For optimal results, </a:t>
            </a:r>
            <a:r>
              <a:rPr lang="en-US" dirty="0" smtClean="0">
                <a:solidFill>
                  <a:srgbClr val="FFFF00"/>
                </a:solidFill>
              </a:rPr>
              <a:t>watch in slideshow mode</a:t>
            </a:r>
            <a:r>
              <a:rPr lang="en-US" dirty="0" smtClean="0"/>
              <a:t>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591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"/>
          <p:cNvSpPr/>
          <p:nvPr/>
        </p:nvSpPr>
        <p:spPr>
          <a:xfrm>
            <a:off x="1159325" y="1703388"/>
            <a:ext cx="9505056" cy="371475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94276" y="1867706"/>
            <a:ext cx="2292670" cy="3273686"/>
            <a:chOff x="1870276" y="1367850"/>
            <a:chExt cx="2292670" cy="3481717"/>
          </a:xfrm>
        </p:grpSpPr>
        <p:sp>
          <p:nvSpPr>
            <p:cNvPr id="5" name="Rounded Rectangle 4"/>
            <p:cNvSpPr/>
            <p:nvPr/>
          </p:nvSpPr>
          <p:spPr>
            <a:xfrm>
              <a:off x="1870276" y="1367850"/>
              <a:ext cx="2292670" cy="3481717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400" b="1" dirty="0">
                  <a:solidFill>
                    <a:prstClr val="white"/>
                  </a:solidFill>
                </a:rPr>
                <a:t>OBJECT-ORIENTED</a:t>
              </a:r>
              <a:endParaRPr lang="en-SG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179320" y="2697480"/>
              <a:ext cx="670560" cy="710794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230880" y="2621280"/>
              <a:ext cx="670560" cy="710794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75560" y="3703320"/>
              <a:ext cx="670560" cy="710794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7" idx="6"/>
              <a:endCxn id="9" idx="2"/>
            </p:cNvCxnSpPr>
            <p:nvPr/>
          </p:nvCxnSpPr>
          <p:spPr>
            <a:xfrm flipV="1">
              <a:off x="2849880" y="2976677"/>
              <a:ext cx="381000" cy="76200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7" idx="4"/>
              <a:endCxn id="10" idx="1"/>
            </p:cNvCxnSpPr>
            <p:nvPr/>
          </p:nvCxnSpPr>
          <p:spPr>
            <a:xfrm rot="16200000" flipH="1">
              <a:off x="2394611" y="3528262"/>
              <a:ext cx="399139" cy="159161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7"/>
              <a:endCxn id="9" idx="3"/>
            </p:cNvCxnSpPr>
            <p:nvPr/>
          </p:nvCxnSpPr>
          <p:spPr>
            <a:xfrm rot="5400000" flipH="1" flipV="1">
              <a:off x="2948784" y="3427116"/>
              <a:ext cx="579432" cy="181162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6720840" y="3309345"/>
            <a:ext cx="1722120" cy="1798320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[ Data + related functions]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20" name="Straight Arrow Connector 19"/>
          <p:cNvCxnSpPr>
            <a:endCxn id="8" idx="0"/>
          </p:cNvCxnSpPr>
          <p:nvPr/>
        </p:nvCxnSpPr>
        <p:spPr>
          <a:xfrm rot="16200000" flipH="1">
            <a:off x="6371956" y="2099402"/>
            <a:ext cx="165227" cy="225466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5445174" y="3359555"/>
            <a:ext cx="1240697" cy="195072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03378" y="5607995"/>
            <a:ext cx="8612222" cy="10068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Structure solution as collaborating objects.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90121" y="672006"/>
            <a:ext cx="1259174" cy="7482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prstClr val="white"/>
                </a:solidFill>
              </a:rPr>
              <a:t>OBJECT-ORIENTED</a:t>
            </a:r>
            <a:endParaRPr lang="en-SG" sz="1600" b="1" dirty="0">
              <a:solidFill>
                <a:prstClr val="white"/>
              </a:solidFill>
            </a:endParaRPr>
          </a:p>
        </p:txBody>
      </p:sp>
      <p:sp>
        <p:nvSpPr>
          <p:cNvPr id="22" name="Cloud Callout 21"/>
          <p:cNvSpPr/>
          <p:nvPr/>
        </p:nvSpPr>
        <p:spPr>
          <a:xfrm>
            <a:off x="4417331" y="1"/>
            <a:ext cx="2665379" cy="1575881"/>
          </a:xfrm>
          <a:prstGeom prst="cloudCallout">
            <a:avLst>
              <a:gd name="adj1" fmla="val -84860"/>
              <a:gd name="adj2" fmla="val 1459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Let’s follow real world</a:t>
            </a:r>
            <a:endParaRPr lang="en-SG" sz="2800" dirty="0">
              <a:solidFill>
                <a:prstClr val="white"/>
              </a:solidFill>
            </a:endParaRPr>
          </a:p>
        </p:txBody>
      </p:sp>
      <p:grpSp>
        <p:nvGrpSpPr>
          <p:cNvPr id="2441220" name="Group 4"/>
          <p:cNvGrpSpPr>
            <a:grpSpLocks/>
          </p:cNvGrpSpPr>
          <p:nvPr/>
        </p:nvGrpSpPr>
        <p:grpSpPr bwMode="auto">
          <a:xfrm>
            <a:off x="8113713" y="3917950"/>
            <a:ext cx="2182812" cy="1500188"/>
            <a:chOff x="4151" y="2468"/>
            <a:chExt cx="1375" cy="9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41217" name="Ink 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60" y="2468"/>
                <a:ext cx="1122" cy="293"/>
              </p14:xfrm>
            </p:contentPart>
          </mc:Choice>
          <mc:Fallback xmlns="">
            <p:pic>
              <p:nvPicPr>
                <p:cNvPr id="2441217" name="Ink 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58" y="2462"/>
                  <a:ext cx="1131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41218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47" y="2620"/>
                <a:ext cx="470" cy="256"/>
              </p14:xfrm>
            </p:contentPart>
          </mc:Choice>
          <mc:Fallback xmlns="">
            <p:pic>
              <p:nvPicPr>
                <p:cNvPr id="2441218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0" y="2614"/>
                  <a:ext cx="483" cy="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4121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51" y="2833"/>
                <a:ext cx="1375" cy="580"/>
              </p14:xfrm>
            </p:contentPart>
          </mc:Choice>
          <mc:Fallback xmlns="">
            <p:pic>
              <p:nvPicPr>
                <p:cNvPr id="244121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49" y="2827"/>
                  <a:ext cx="1380" cy="58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 rot="20027252">
              <a:off x="7541602" y="2049412"/>
              <a:ext cx="2013480" cy="87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20027252">
                <a:off x="7532242" y="2040052"/>
                <a:ext cx="20322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8092440" y="955440"/>
              <a:ext cx="734400" cy="346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79480" y="942480"/>
                <a:ext cx="755640" cy="3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1395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spli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own:  Object  [ Data + related functions]"/>
          <p:cNvSpPr/>
          <p:nvPr/>
        </p:nvSpPr>
        <p:spPr>
          <a:xfrm>
            <a:off x="1920240" y="2855277"/>
            <a:ext cx="1722120" cy="179832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[ Data + related functions]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69080" y="2384884"/>
            <a:ext cx="1440160" cy="144016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24200" y="4883862"/>
            <a:ext cx="1512168" cy="136815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807968" y="2204864"/>
            <a:ext cx="4860032" cy="4464496"/>
            <a:chOff x="4283968" y="2204864"/>
            <a:chExt cx="4860032" cy="4464496"/>
          </a:xfrm>
        </p:grpSpPr>
        <p:sp>
          <p:nvSpPr>
            <p:cNvPr id="36" name="Rounded Rectangle 35"/>
            <p:cNvSpPr/>
            <p:nvPr/>
          </p:nvSpPr>
          <p:spPr>
            <a:xfrm>
              <a:off x="4644008" y="3068960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796136" y="3717032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283968" y="4077072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724128" y="2852936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948264" y="2996952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644008" y="4797152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64088" y="6165304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380312" y="4581128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876256" y="5373216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5508104" y="5445224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236296" y="3789040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7991872" y="5229200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6948264" y="2204864"/>
              <a:ext cx="1152128" cy="57606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868144" y="4581128"/>
              <a:ext cx="1152128" cy="576064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76056" y="2204864"/>
              <a:ext cx="1152128" cy="57606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991872" y="2996952"/>
              <a:ext cx="1152128" cy="576064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948264" y="6093296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</p:grpSp>
      <p:sp>
        <p:nvSpPr>
          <p:cNvPr id="53" name="Rounded Rectangle 52"/>
          <p:cNvSpPr/>
          <p:nvPr/>
        </p:nvSpPr>
        <p:spPr>
          <a:xfrm flipH="1">
            <a:off x="5641896" y="2088232"/>
            <a:ext cx="5483304" cy="4680000"/>
          </a:xfrm>
          <a:prstGeom prst="roundRect">
            <a:avLst>
              <a:gd name="adj" fmla="val 7649"/>
            </a:avLst>
          </a:prstGeom>
          <a:solidFill>
            <a:schemeClr val="bg1">
              <a:alpha val="44000"/>
            </a:schemeClr>
          </a:solidFill>
          <a:ln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en-SG" sz="287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itle 56"/>
          <p:cNvSpPr txBox="1">
            <a:spLocks/>
          </p:cNvSpPr>
          <p:nvPr/>
        </p:nvSpPr>
        <p:spPr>
          <a:xfrm>
            <a:off x="6724133" y="1138436"/>
            <a:ext cx="3686944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More details</a:t>
            </a:r>
            <a:endParaRPr lang="en-SG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itle 56"/>
          <p:cNvSpPr txBox="1">
            <a:spLocks/>
          </p:cNvSpPr>
          <p:nvPr/>
        </p:nvSpPr>
        <p:spPr>
          <a:xfrm>
            <a:off x="1543570" y="2135430"/>
            <a:ext cx="3181027" cy="5408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Less details</a:t>
            </a:r>
            <a:endParaRPr lang="en-SG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1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In the context of the discussion involving the Loan object, we are referring to:</a:t>
            </a:r>
          </a:p>
          <a:p>
            <a:pPr marL="742950" indent="-742950">
              <a:buAutoNum type="alphaLcParenR"/>
            </a:pPr>
            <a:r>
              <a:rPr lang="en-US" dirty="0" smtClean="0"/>
              <a:t>Abstraction </a:t>
            </a:r>
          </a:p>
          <a:p>
            <a:pPr marL="742950" indent="-742950">
              <a:buAutoNum type="alphaLcParenR"/>
            </a:pPr>
            <a:r>
              <a:rPr lang="en-US" dirty="0" smtClean="0"/>
              <a:t>Encapsulation</a:t>
            </a:r>
          </a:p>
          <a:p>
            <a:pPr marL="742950" indent="-742950">
              <a:buAutoNum type="alphaLcParenR"/>
            </a:pPr>
            <a:r>
              <a:rPr lang="en-US" dirty="0" smtClean="0"/>
              <a:t>Object-orientation</a:t>
            </a:r>
            <a:endParaRPr lang="en-S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74238" y="2997598"/>
              <a:ext cx="603720" cy="303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2358" y="2985718"/>
                <a:ext cx="62748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18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own:  Object  [ Data + related functions]"/>
          <p:cNvSpPr/>
          <p:nvPr/>
        </p:nvSpPr>
        <p:spPr>
          <a:xfrm>
            <a:off x="1920240" y="2855277"/>
            <a:ext cx="1722120" cy="179832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[ Data + related functions]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69080" y="2384884"/>
            <a:ext cx="1440160" cy="144016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24200" y="4883862"/>
            <a:ext cx="1512168" cy="136815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endParaRPr lang="en-SG" dirty="0">
              <a:solidFill>
                <a:prstClr val="white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807968" y="2204864"/>
            <a:ext cx="4860032" cy="4464496"/>
            <a:chOff x="4283968" y="2204864"/>
            <a:chExt cx="4860032" cy="4464496"/>
          </a:xfrm>
        </p:grpSpPr>
        <p:sp>
          <p:nvSpPr>
            <p:cNvPr id="36" name="Rounded Rectangle 35"/>
            <p:cNvSpPr/>
            <p:nvPr/>
          </p:nvSpPr>
          <p:spPr>
            <a:xfrm>
              <a:off x="4644008" y="3068960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796136" y="3717032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283968" y="4077072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724128" y="2852936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948264" y="2996952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644008" y="4797152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64088" y="6165304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380312" y="4581128"/>
              <a:ext cx="864096" cy="5040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876256" y="5373216"/>
              <a:ext cx="864096" cy="50405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5508104" y="5445224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236296" y="3789040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7991872" y="5229200"/>
              <a:ext cx="1152128" cy="5760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6948264" y="2204864"/>
              <a:ext cx="1152128" cy="57606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868144" y="4581128"/>
              <a:ext cx="1152128" cy="576064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76056" y="2204864"/>
              <a:ext cx="1152128" cy="57606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991872" y="2996952"/>
              <a:ext cx="1152128" cy="576064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function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948264" y="6093296"/>
              <a:ext cx="864096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Data</a:t>
              </a:r>
              <a:endParaRPr lang="en-SG" dirty="0">
                <a:solidFill>
                  <a:prstClr val="white"/>
                </a:solidFill>
              </a:endParaRPr>
            </a:p>
          </p:txBody>
        </p:sp>
      </p:grpSp>
      <p:sp>
        <p:nvSpPr>
          <p:cNvPr id="53" name="Rounded Rectangle 52"/>
          <p:cNvSpPr/>
          <p:nvPr/>
        </p:nvSpPr>
        <p:spPr>
          <a:xfrm flipH="1">
            <a:off x="5641896" y="2088232"/>
            <a:ext cx="5483304" cy="4680000"/>
          </a:xfrm>
          <a:prstGeom prst="roundRect">
            <a:avLst>
              <a:gd name="adj" fmla="val 7649"/>
            </a:avLst>
          </a:prstGeom>
          <a:solidFill>
            <a:schemeClr val="bg1">
              <a:alpha val="44000"/>
            </a:schemeClr>
          </a:solidFill>
          <a:ln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en-SG" sz="287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itle 56"/>
          <p:cNvSpPr txBox="1">
            <a:spLocks/>
          </p:cNvSpPr>
          <p:nvPr/>
        </p:nvSpPr>
        <p:spPr>
          <a:xfrm>
            <a:off x="6724133" y="1138436"/>
            <a:ext cx="3686944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More details</a:t>
            </a:r>
            <a:endParaRPr lang="en-SG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itle 56"/>
          <p:cNvSpPr txBox="1">
            <a:spLocks/>
          </p:cNvSpPr>
          <p:nvPr/>
        </p:nvSpPr>
        <p:spPr>
          <a:xfrm>
            <a:off x="1543570" y="2135430"/>
            <a:ext cx="3181027" cy="5408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Less details</a:t>
            </a:r>
            <a:endParaRPr lang="en-SG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6" name="Group 12"/>
          <p:cNvGrpSpPr/>
          <p:nvPr/>
        </p:nvGrpSpPr>
        <p:grpSpPr>
          <a:xfrm>
            <a:off x="516379" y="918342"/>
            <a:ext cx="4708186" cy="833122"/>
            <a:chOff x="930161" y="5509313"/>
            <a:chExt cx="7398727" cy="1144404"/>
          </a:xfrm>
        </p:grpSpPr>
        <p:sp>
          <p:nvSpPr>
            <p:cNvPr id="27" name="TextBox 26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Abstraction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950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5"/>
          <p:cNvGrpSpPr/>
          <p:nvPr/>
        </p:nvGrpSpPr>
        <p:grpSpPr>
          <a:xfrm>
            <a:off x="6793149" y="2428673"/>
            <a:ext cx="3330102" cy="3330102"/>
            <a:chOff x="5385880" y="2234119"/>
            <a:chExt cx="3330102" cy="3330102"/>
          </a:xfrm>
        </p:grpSpPr>
        <p:sp>
          <p:nvSpPr>
            <p:cNvPr id="9" name="Donut 8"/>
            <p:cNvSpPr/>
            <p:nvPr/>
          </p:nvSpPr>
          <p:spPr>
            <a:xfrm>
              <a:off x="5640421" y="2488660"/>
              <a:ext cx="2821021" cy="2821021"/>
            </a:xfrm>
            <a:prstGeom prst="donu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prstClr val="black"/>
                </a:solidFill>
              </a:endParaRPr>
            </a:p>
          </p:txBody>
        </p:sp>
        <p:sp>
          <p:nvSpPr>
            <p:cNvPr id="10" name="Donut 9"/>
            <p:cNvSpPr/>
            <p:nvPr/>
          </p:nvSpPr>
          <p:spPr>
            <a:xfrm>
              <a:off x="5385880" y="2234119"/>
              <a:ext cx="3330102" cy="3330102"/>
            </a:xfrm>
            <a:prstGeom prst="donut">
              <a:avLst>
                <a:gd name="adj" fmla="val 743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b="1">
                <a:solidFill>
                  <a:prstClr val="black"/>
                </a:solidFill>
              </a:endParaRPr>
            </a:p>
          </p:txBody>
        </p:sp>
        <p:cxnSp>
          <p:nvCxnSpPr>
            <p:cNvPr id="33" name="Straight Connector 32"/>
            <p:cNvCxnSpPr>
              <a:stCxn id="10" idx="0"/>
              <a:endCxn id="31" idx="4"/>
            </p:cNvCxnSpPr>
            <p:nvPr/>
          </p:nvCxnSpPr>
          <p:spPr>
            <a:xfrm rot="16200000" flipH="1" flipV="1">
              <a:off x="5860626" y="3406591"/>
              <a:ext cx="2362778" cy="178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10" idx="2"/>
            </p:cNvCxnSpPr>
            <p:nvPr/>
          </p:nvCxnSpPr>
          <p:spPr>
            <a:xfrm rot="10800000">
              <a:off x="5385880" y="3899171"/>
              <a:ext cx="956554" cy="1082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0" idx="5"/>
            </p:cNvCxnSpPr>
            <p:nvPr/>
          </p:nvCxnSpPr>
          <p:spPr>
            <a:xfrm rot="16200000" flipH="1">
              <a:off x="7529208" y="4377447"/>
              <a:ext cx="718548" cy="67963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owchart: Connector 30"/>
            <p:cNvSpPr/>
            <p:nvPr/>
          </p:nvSpPr>
          <p:spPr>
            <a:xfrm>
              <a:off x="6342434" y="3223096"/>
              <a:ext cx="1381328" cy="1373801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</a:rPr>
                <a:t>data1</a:t>
              </a:r>
            </a:p>
            <a:p>
              <a:pPr algn="ctr"/>
              <a:r>
                <a:rPr lang="en-US" sz="2000" b="1" dirty="0">
                  <a:solidFill>
                    <a:prstClr val="white"/>
                  </a:solidFill>
                </a:rPr>
                <a:t>data2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42" name="Straight Connector 41"/>
            <p:cNvCxnSpPr>
              <a:stCxn id="31" idx="3"/>
              <a:endCxn id="10" idx="3"/>
            </p:cNvCxnSpPr>
            <p:nvPr/>
          </p:nvCxnSpPr>
          <p:spPr>
            <a:xfrm rot="5400000">
              <a:off x="5868729" y="4400543"/>
              <a:ext cx="680830" cy="67116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1" idx="7"/>
              <a:endCxn id="10" idx="7"/>
            </p:cNvCxnSpPr>
            <p:nvPr/>
          </p:nvCxnSpPr>
          <p:spPr>
            <a:xfrm rot="5400000" flipH="1" flipV="1">
              <a:off x="7523644" y="2719629"/>
              <a:ext cx="702483" cy="70682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5720855">
              <a:off x="7315201" y="3811871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</a:rPr>
                <a:t>function3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297053">
              <a:off x="7242011" y="2755172"/>
              <a:ext cx="476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</a:rPr>
                <a:t>f2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8566422">
              <a:off x="5638801" y="3055308"/>
              <a:ext cx="132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</a:rPr>
                <a:t>function1</a:t>
              </a:r>
              <a:endParaRPr lang="en-SG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Oval 19" descr="Down:  Object  [ Data + related functions]"/>
          <p:cNvSpPr/>
          <p:nvPr/>
        </p:nvSpPr>
        <p:spPr>
          <a:xfrm>
            <a:off x="6793149" y="2428674"/>
            <a:ext cx="3330102" cy="338536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Object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[ Data + related functions]</a:t>
            </a:r>
            <a:endParaRPr lang="en-SG" dirty="0">
              <a:solidFill>
                <a:prstClr val="white"/>
              </a:solidFill>
            </a:endParaRPr>
          </a:p>
        </p:txBody>
      </p:sp>
      <p:grpSp>
        <p:nvGrpSpPr>
          <p:cNvPr id="22" name="Group 12"/>
          <p:cNvGrpSpPr/>
          <p:nvPr/>
        </p:nvGrpSpPr>
        <p:grpSpPr>
          <a:xfrm>
            <a:off x="6329748" y="426800"/>
            <a:ext cx="4708186" cy="833121"/>
            <a:chOff x="930161" y="5509313"/>
            <a:chExt cx="7398727" cy="1144402"/>
          </a:xfrm>
        </p:grpSpPr>
        <p:sp>
          <p:nvSpPr>
            <p:cNvPr id="23" name="TextBox 22"/>
            <p:cNvSpPr txBox="1"/>
            <p:nvPr/>
          </p:nvSpPr>
          <p:spPr>
            <a:xfrm>
              <a:off x="930161" y="5525306"/>
              <a:ext cx="7346733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Encapsulates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7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09"/>
          <a:stretch/>
        </p:blipFill>
        <p:spPr>
          <a:xfrm>
            <a:off x="3929062" y="1894788"/>
            <a:ext cx="4333875" cy="3624949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819899" y="452437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/>
              <a:t>✔</a:t>
            </a:r>
            <a:endParaRPr lang="en-SG"/>
          </a:p>
        </p:txBody>
      </p:sp>
      <p:sp>
        <p:nvSpPr>
          <p:cNvPr id="6" name="Left Arrow 5"/>
          <p:cNvSpPr/>
          <p:nvPr/>
        </p:nvSpPr>
        <p:spPr>
          <a:xfrm>
            <a:off x="7162800" y="223361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/>
              <a:t>✔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8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1" y="864158"/>
            <a:ext cx="10857143" cy="7790476"/>
          </a:xfrm>
          <a:prstGeom prst="rect">
            <a:avLst/>
          </a:prstGeom>
          <a:solidFill>
            <a:srgbClr val="FFFFFF">
              <a:alpha val="0"/>
            </a:srgbClr>
          </a:solidFill>
          <a:ln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 prstMaterial="flat">
            <a:contourClr>
              <a:srgbClr val="00000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1683" y="98023"/>
            <a:ext cx="7886700" cy="665652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API</a:t>
            </a:r>
            <a:r>
              <a:rPr lang="en-US" sz="3600" dirty="0"/>
              <a:t> = </a:t>
            </a:r>
            <a:r>
              <a:rPr lang="en-US" sz="3600" b="1" dirty="0"/>
              <a:t>A</a:t>
            </a:r>
            <a:r>
              <a:rPr lang="en-US" sz="3600" dirty="0"/>
              <a:t>pplication </a:t>
            </a:r>
            <a:r>
              <a:rPr lang="en-US" sz="3600" b="1" dirty="0"/>
              <a:t>P</a:t>
            </a:r>
            <a:r>
              <a:rPr lang="en-US" sz="3600" dirty="0"/>
              <a:t>rogramming </a:t>
            </a:r>
            <a:r>
              <a:rPr lang="en-US" sz="3600" b="1" dirty="0"/>
              <a:t>I</a:t>
            </a:r>
            <a:r>
              <a:rPr lang="en-US" sz="3600" dirty="0"/>
              <a:t>nterface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487" y="2581811"/>
            <a:ext cx="7790476" cy="3038095"/>
          </a:xfrm>
          <a:prstGeom prst="rect">
            <a:avLst/>
          </a:prstGeom>
          <a:solidFill>
            <a:srgbClr val="FFFFFF">
              <a:alpha val="0"/>
            </a:srgbClr>
          </a:solidFill>
          <a:ln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 prstMaterial="flat">
            <a:contourClr>
              <a:srgbClr val="000000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828029" y="1015920"/>
              <a:ext cx="4490281" cy="45719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2189" y="952059"/>
                <a:ext cx="4521961" cy="173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5731967" y="2970963"/>
              <a:ext cx="1105200" cy="6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16127" y="2907603"/>
                <a:ext cx="1136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6397430" y="4289134"/>
              <a:ext cx="1751305" cy="96254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1588" y="4225686"/>
                <a:ext cx="1782990" cy="223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2403720" y="15840"/>
              <a:ext cx="8818920" cy="88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4000" y="5040"/>
                <a:ext cx="883728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07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84"/>
          <a:stretch/>
        </p:blipFill>
        <p:spPr>
          <a:xfrm>
            <a:off x="3929062" y="1885361"/>
            <a:ext cx="4333875" cy="363437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819899" y="45053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7162800" y="223361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6296025" y="262889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6819899" y="375443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61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Activity: introduce a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Loan</a:t>
            </a:r>
            <a:r>
              <a:rPr lang="en-US" dirty="0" smtClean="0">
                <a:solidFill>
                  <a:srgbClr val="FFFF00"/>
                </a:solidFill>
              </a:rPr>
              <a:t> class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076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535"/>
          <a:stretch/>
        </p:blipFill>
        <p:spPr>
          <a:xfrm>
            <a:off x="3929062" y="1904214"/>
            <a:ext cx="4333875" cy="3615523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819899" y="45053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7162800" y="223361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6296025" y="262889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6476998" y="3000373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6819899" y="375443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00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6" y="0"/>
            <a:ext cx="109728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CS2113/T</a:t>
            </a:r>
            <a:r>
              <a:rPr lang="en-US" dirty="0" smtClean="0"/>
              <a:t> – Lecture 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Rounded Rectangle 3"/>
          <p:cNvSpPr/>
          <p:nvPr/>
        </p:nvSpPr>
        <p:spPr>
          <a:xfrm rot="5400000">
            <a:off x="8511404" y="2779058"/>
            <a:ext cx="5916686" cy="10972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This lecture will be recorded</a:t>
            </a:r>
            <a:endParaRPr lang="en-SG" sz="3600" dirty="0"/>
          </a:p>
        </p:txBody>
      </p:sp>
      <p:sp>
        <p:nvSpPr>
          <p:cNvPr id="5" name="Rounded Rectangle 4"/>
          <p:cNvSpPr/>
          <p:nvPr/>
        </p:nvSpPr>
        <p:spPr>
          <a:xfrm rot="16200000">
            <a:off x="-2200920" y="2779059"/>
            <a:ext cx="5916686" cy="10972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This lecture will be recorded</a:t>
            </a:r>
            <a:endParaRPr lang="en-SG" sz="3600" dirty="0"/>
          </a:p>
        </p:txBody>
      </p:sp>
      <p:sp>
        <p:nvSpPr>
          <p:cNvPr id="6" name="Rectangle 5"/>
          <p:cNvSpPr/>
          <p:nvPr/>
        </p:nvSpPr>
        <p:spPr>
          <a:xfrm>
            <a:off x="2101361" y="898470"/>
            <a:ext cx="8201025" cy="390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prstClr val="white"/>
                </a:solidFill>
                <a:latin typeface="Calibri"/>
              </a:rPr>
              <a:t>We are going to use the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PollEverywhere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for an in-lecture quiz.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Install the </a:t>
            </a:r>
            <a:r>
              <a:rPr lang="en-US" sz="2400" b="1" dirty="0" err="1">
                <a:solidFill>
                  <a:srgbClr val="FFFF00"/>
                </a:solidFill>
                <a:latin typeface="Calibri"/>
              </a:rPr>
              <a:t>PollEverywhere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app 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on your smartphone. 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Alternatively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, you can submit responses at http://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pollev.com/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Join the presentation http://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pollev.com/</a:t>
            </a:r>
            <a:r>
              <a:rPr lang="en-US" sz="2400" b="1" dirty="0" smtClean="0">
                <a:solidFill>
                  <a:srgbClr val="FFFF00"/>
                </a:solidFill>
                <a:latin typeface="Calibri"/>
              </a:rPr>
              <a:t>anarayan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/>
            </a:r>
            <a:br>
              <a:rPr lang="en-US" sz="2400" b="1" dirty="0">
                <a:solidFill>
                  <a:srgbClr val="FFFF00"/>
                </a:solidFill>
                <a:latin typeface="Calibri"/>
              </a:rPr>
            </a:br>
            <a:r>
              <a:rPr lang="en-US" sz="2400" b="1" dirty="0">
                <a:solidFill>
                  <a:srgbClr val="FFFF00"/>
                </a:solidFill>
                <a:latin typeface="Calibri"/>
              </a:rPr>
              <a:t/>
            </a:r>
            <a:br>
              <a:rPr lang="en-US" sz="2400" b="1" dirty="0">
                <a:solidFill>
                  <a:srgbClr val="FFFF00"/>
                </a:solidFill>
                <a:latin typeface="Calibri"/>
              </a:rPr>
            </a:br>
            <a:r>
              <a:rPr lang="en-US" sz="2400" b="1" dirty="0">
                <a:solidFill>
                  <a:srgbClr val="FFFF00"/>
                </a:solidFill>
                <a:latin typeface="Calibri"/>
              </a:rPr>
              <a:t/>
            </a:r>
            <a:br>
              <a:rPr lang="en-US" sz="2400" b="1" dirty="0">
                <a:solidFill>
                  <a:srgbClr val="FFFF00"/>
                </a:solidFill>
                <a:latin typeface="Calibri"/>
              </a:rPr>
            </a:br>
            <a:endParaRPr lang="en-US" sz="2400" b="1" dirty="0" smtClean="0">
              <a:solidFill>
                <a:srgbClr val="FFFF00"/>
              </a:solidFill>
              <a:latin typeface="Calibri"/>
            </a:endParaRPr>
          </a:p>
          <a:p>
            <a:pPr algn="ctr"/>
            <a:r>
              <a:rPr lang="en-US" sz="2400" b="1" dirty="0">
                <a:solidFill>
                  <a:srgbClr val="FFFF00"/>
                </a:solidFill>
                <a:latin typeface="Calibri"/>
              </a:rPr>
              <a:t/>
            </a:r>
            <a:br>
              <a:rPr lang="en-US" sz="2400" b="1" dirty="0">
                <a:solidFill>
                  <a:srgbClr val="FFFF00"/>
                </a:solidFill>
                <a:latin typeface="Calibri"/>
              </a:rPr>
            </a:br>
            <a:r>
              <a:rPr lang="en-US" sz="2400" b="1" dirty="0">
                <a:solidFill>
                  <a:srgbClr val="FFFF00"/>
                </a:solidFill>
                <a:latin typeface="Calibri"/>
              </a:rPr>
              <a:t/>
            </a:r>
            <a:br>
              <a:rPr lang="en-US" sz="2400" b="1" dirty="0">
                <a:solidFill>
                  <a:srgbClr val="FFFF00"/>
                </a:solidFill>
                <a:latin typeface="Calibri"/>
              </a:rPr>
            </a:br>
            <a:r>
              <a:rPr lang="en-US" sz="2400" dirty="0">
                <a:solidFill>
                  <a:prstClr val="white"/>
                </a:solidFill>
                <a:latin typeface="Calibri"/>
              </a:rPr>
              <a:t>When prompted, use your NUSNET account to login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8" y="2642003"/>
            <a:ext cx="3743325" cy="1628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8974" y="2372067"/>
            <a:ext cx="41086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hlinkClick r:id="rId3"/>
              </a:rPr>
              <a:t>https://www.polleverywhere.com/mobile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40901" y="4829868"/>
            <a:ext cx="8521946" cy="17741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Calibri"/>
              </a:rPr>
              <a:t>Answer this question on 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PollEv.com:</a:t>
            </a:r>
          </a:p>
          <a:p>
            <a:pPr algn="ctr"/>
            <a:endParaRPr lang="en-US" sz="2400" dirty="0" smtClean="0">
              <a:solidFill>
                <a:prstClr val="white"/>
              </a:solidFill>
              <a:latin typeface="Calibri"/>
            </a:endParaRPr>
          </a:p>
          <a:p>
            <a:pPr algn="ctr"/>
            <a:r>
              <a:rPr lang="en-US" sz="2800" b="1" dirty="0"/>
              <a:t>I need advice and information on module matters (e.g., admin, grading, ...) [Choose the most appropriate]</a:t>
            </a:r>
            <a:endParaRPr lang="en-US" sz="2400" b="1" dirty="0" smtClea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9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2590800" y="5122333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6" name="Flowchart: Connector 5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Duke dev</a:t>
                </a: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" name="Freeform 3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" name="Group 8"/>
          <p:cNvGrpSpPr/>
          <p:nvPr/>
        </p:nvGrpSpPr>
        <p:grpSpPr>
          <a:xfrm>
            <a:off x="7542636" y="5097567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You</a:t>
                </a: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8" name="Cloud 17"/>
          <p:cNvSpPr/>
          <p:nvPr/>
        </p:nvSpPr>
        <p:spPr>
          <a:xfrm>
            <a:off x="2970028" y="914400"/>
            <a:ext cx="1830572" cy="1066800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Repo on </a:t>
            </a:r>
            <a:br>
              <a:rPr lang="en-US" dirty="0">
                <a:solidFill>
                  <a:prstClr val="white"/>
                </a:solidFill>
                <a:latin typeface="Calibri"/>
              </a:rPr>
            </a:br>
            <a:r>
              <a:rPr lang="en-US" dirty="0">
                <a:solidFill>
                  <a:prstClr val="white"/>
                </a:solidFill>
                <a:latin typeface="Calibri"/>
              </a:rPr>
              <a:t>remote server</a:t>
            </a:r>
          </a:p>
        </p:txBody>
      </p:sp>
      <p:sp>
        <p:nvSpPr>
          <p:cNvPr id="19" name="AutoShape 2" descr="http://www.macdrifter.com/theme/images/octocat-snow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AutoShape 6" descr="data:image/png;base64,iVBORw0KGgoAAAANSUhEUgAAAOEAAADhCAMAAAAJbSJIAAAAz1BMVEUAAAD////c3NwxMTtjY2MjIyo2NkEvLzjX19gdHSM6OkYODhEzMz0WFho9PUkrKzRCQk8mJi4WFhsICAmgoKGzs7MfHyURERUbGxpTU1Pn5+c6OjpmZmZEREW1tbaMjIwnJyeWlpaCgoKoqKh6eno9PT1bW1tubm6bm5vx8fHOzs5KSlnBwcEWFxctLS0jIyNveX1LS0wgKS22wMWiq68MFhrv+PwtNjvd6OzByMzx+/1YY2eWoKQ6REgRGx5GUFiIkpckMDh4iI15iZQAEhovYvGPAAAL1klEQVR4nO2deXeiShOHUQRkF3GJiLuRuMRMJpktmdzJzXu//2d6wSWJC1rVXYBzDs8f986ZEamf3XRVV1fTgpCTk5OTk5OTk5OTk5OTk5MDwm2aqiQ5iiFblcp8RaViyYbiSJJqNt2s7eNDVxVZUUJxtqNW9U9iXL2qOnYoUwk/oOrZWciFqcy1sKF2lO0TKg2bV5srZnp2kaCrjjgXVfgFavhx5+9pS0dWRLuKvapqi4rsJGEPMU2rYktNxmslu2IxXpsSpiNr6MbbparJzsU+lKoiKgQt0Ay/BvEIp0dzrjSInJvbUOaX1lldyZJJfbcrW9IlBQOOKHM+fodUZfFiRlZ9nsxzoyrzi/CQVZu2f37GlRXyvoG2QVGkJL9fUpRsH8eqYSdsgGsbGTaj6WgpPCi6llkIoFp2OjeyrWwiAElM7ac1xUQf9uM0tZQacI2tpR3kqEoj3Rs2Uo5VRSN1X6wbYno3c0UlvZt9oIhpuUY9WScfj6Sk03PUSmazt3RurWYZDuvz5CVKVqZxomsl/YQ0UvdLezS1ZN1UQ8t84u0mKlHKXmAkMbmOqmbdRdc0taSGG7VyAS0Y4SbkNJxLERhJTCJJ5RoXlKZVjQR+bchS0p1fKrXabN9/1ZmUSvfQT6v0YbgC6RfDQki53sOLLNUWXnjtFHyBQx38KwbkU+XCGm+0RH277003V8J/G4NWogpLqRU+KLeg370cTD8uq4NNcm3KccE1QI6wVPhMHaRR7xU/X1SEG9WkHG2Aua76jsLCtPbxTx2/V6sXVyxqtbG/Na5T3L3Gu4ZbpVrwz55BAnqfPWtDe8e315Ph6ODvVyx6fqu+/5fTAGGXQxW+mSJsRugeUbI4rm6r5/CvBgjDdKp8JnTWee2dUgNkhLFMnbPoOcCG9oX71BUKEkXStipDP0miEO4uVhCszCLcTgZtCHXUp3BAwcyKZQYKBYN7liEjMmsnx00gPaR9OvghisHB/EQECqc+2kK+wUZF/UIDfoVeH22jzBWfGqiooZ2JQgk+UhyiInNr/AoLiyuskS5PYgqXuLhdECjEOkQhSmmgL9mi44L3EYXAQmGMttNiXkmpoAKGCY3AgtfB2lmtYK/Y0MC1/pGJAhuLW6ylBmOiX0YNpAMqgYUCZo64QmJz+03UiitJyLYBkcpYo7NV7uKCBaJhZg0ilbHGZopOUSNUf0apcIG1FTnqrzFRfZtqIF3jod2+zJDPwEwqBOGGVCEqH7WCYYqBvKR83mwM2Fli2CDosUbGTUpoBTKEbja2EV1c+fEdscIZbt0jpIqtJVZxxdstYoVFtL9wsdNECbc+VzpvNAp8bCpgS1CR2eQge4Umcs0U6UFJIxo2hUiTq8hJ5QW0oYCr6cd6lwt4DoUmyl9gp5SXoBBltInNfPiXoNBAjI7oyQhBHpFfIWa6h5vdh9wSKyyjYxoBNdNHhmwRxApnfawBAipwM/EV42RpqDVdlvygDn9vQQM/2SJJBn+An1tEyOCUG8NKQI9WIX5+GAFfZWGo4qB1iFN83jsCWhUjCAxbUzuEycTQWYBrFHeogkvdWPZNdikVohOma3QN+smT4Y/b7rSCkh+Me8NBvdvt1iO6ddJsolfffm/4/8GwNw78UtDqtM95A3DcFvfBq864Vhv2er36zXDcanWuItb/ctum7Ka+vv3eiE6rNR7e1MP7Dmu1cedEphGqMLaxu72gNOksjy+c1AgVHr/97bIzKQW9brzl0MdLBT6w7t2yFXbYoDQMf9wuoUcMO2nYVYbhNwet1vIOnjGC7sKEOIv7YDDqDceDQfiYhB22HfYqsqTwdBJ20nbUNcNvH4yHvdEggA2uUHdx5pfo+7VyfRD4/n27//nnXVJlhXe7Yb997/vBoF6u+f1zlkN7X+wE/7bjB6G6cUwx9oQmOC3GzCva41Bl4HdOrJ9Cp/mx++/GvVh1K4YkCk+tWYQqeyfiHReYjYodc6/vzlxJMZ6eC0nvTiWLge6CoyyVPwCvnb8Jv+k8hbe8HZVPYBoKhRJX+R62MpHRdM7i6QHzkDpj3DKFNp23PPx+xBSjzngbEG46fwF8B9+O5aDPfdvEFF7Nor1cpd2/bC88sErPGxPt8Qeajk3pX6/tHO1lcd1JrTs7q7K4qA/ZZvQcpqN3ww42TXFoaf/eH4+6x2VOF6NeMLlGF7GdwAUqRCcxfgSboPt4Ywximo9gZNkDmsbArHCseHjeFM96xzbkxa+esuUMTwBdUbKxtYyFm2198JHCyVNFDOBdmEAawLUZ6Oe2/Cks/hGEdSrqYOvZ8tRYM2VZgDkBtG2wS9yPhZ8v7wts+8ticQ9h4fgPwgd0oRs6y9rypVD+KmxL24q7Eu9OZxln5+ZjOMBvlsG6/P9W/12uY25vZwZ7rmZxgrzVacCGM75kZ9shbz6ermC/CfcjVrYFihjgnQ9f57fife3CW5Subm+XpUVxf5gpXu1Nrjjng7vAqzHQ7mJD/NpFcTMzLm53f9U22tkWCmOAOwHWvafLWIWDyZ7CySalU2a703HA+3kFCbyGs8cgRuC0daBwk3okVQh/+RC6VvOdmGRbcbuC+q6wtPkDpUJEgQXj9oWI46n9dBRiNohgjjXYY3gsSktHIeadNVxnFAwPJ/fpKHQQJSTY2HsPv1ZfzGazRX009lJUiHFy8AXxOK76/X60WFtOUSFq5k72Wq8UFUJTGGvI3ouyp7C7jXsSUAivpong76Yb9hTWth4zAYXI9BLVq8jTU4htFKpump5CbDDNHJrukZ5C7BsxOQK3HVJTiNvTG4EuhD7OVuFmbjH6b5M9nVArxG92Jnk/0Vbh9HGTzZhuI7rZA/HsCT43fIf/ZWg/WqXhuZXE6cOr3/rBfSsmcxl+lM/8+V2fPZ2Rt+F7uT545roZW5fDBUG7vDwc5KDOtaX3+MJ+P8YwkzEfpd+/fsep2/L0m3khkW0yBC0S2+W5y6gv4nuXsbeyHQ3B4hK/PXLWtk0f/mEwFe8M1+DfgfrG0X7v+HhrYe+PPQQ91hBtuviNtpR5OovcwkZTmhjyirST44VmFUyHeaYSWCjgHIfO4dcczP7oBzqFv1BW8pyx1wS+m3UFMIKB4H1FGKmLPNMgzPk8dAILHiZSFXneSBdKhDcihafYKvwGt1DnE4h4P6vwSKfwAWEh9zta4VOM9k8qgU8I+/jnsSb8XUM+0Vgz/QI3Tyc4HRGRdbsnEfiEEIhMA8eAOHrl6y9+gai9h02SlCAqZPjC+TCW31C2oYKueETMw9wecmj8OcS4+nAYpDrHA3nOwssDy46EJ+8XNo+hkh0yie/tbyNoGmojr1x/wzVfBOHhTAwb9L+2gkdgf/35MGZKKOJecnwG1EuvP/Hjf4+/it7Rqv3vU88rzh4Zmo7TpuO4rO9Ajfj28vz2+lobjUbdxWLx0A3/MHp9/fL8518ekxrEByKZJOeB6N9CiAyzqI96buLeFJk0OmP95CkaSZ/AjcFlLZ88iZbiabXnEKnqDHZJ6xju89h0pwTtoiVxYh0DTjItKESPd0YHAe8iJTnoJXhAJhiqIooYuKoWScBUILKgZ/0sOlS1TPFkO6ImNop+xuJMUPJgpCEwjCcyc/1iWnGVSnBSFgNVvjNzUKhZeA0psYOOj2HyrGix4VAdBQjFRu8W5sI00h/CHY5NGWjU9PuMEFWjUB/JG4vCWE3CjZHOs69q2Xlg3bAT/3F1G7FKS4+rJnSQ+zvhDbLOnihJnrmuEp9NzYZpawk5DlOzMwmeDpG0ROZs8iXMt7dUK2z1j/GoSiXlGOYctkjpOlQNtWiZDq6kAA8oP4tqKVLWA+hxXNGyq5ymuVXbEi9T3gpXEmWeOYAZXn6hzfeOq0pyhW0q7toVWcrcv8NoWJotmYhgSzclW7OSWG1JDL0hK4pmQ1rEVW1NUeTGRa3egXBNyVGsuezEDz5u1ZHnluJI5t/RN4/TdIzK3JIV25E+4diKbM0rhkO/0JkNblMNG1SUZS1ElsWw2dTm39xuOTk5OTk5OTk5OTk5OTk5OcT8H24/v59Zn5VBAAAAAElFTkSuQmCC"/>
          <p:cNvSpPr>
            <a:spLocks noChangeAspect="1" noChangeArrowheads="1"/>
          </p:cNvSpPr>
          <p:nvPr/>
        </p:nvSpPr>
        <p:spPr bwMode="auto">
          <a:xfrm>
            <a:off x="4788709" y="3103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29200" y="1383268"/>
            <a:ext cx="2426104" cy="369332"/>
            <a:chOff x="3505200" y="1143000"/>
            <a:chExt cx="1495212" cy="369332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505200" y="1447800"/>
              <a:ext cx="1495212" cy="846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33800" y="1143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fork</a:t>
              </a:r>
            </a:p>
          </p:txBody>
        </p:sp>
      </p:grpSp>
      <p:sp>
        <p:nvSpPr>
          <p:cNvPr id="27" name="Cloud 26"/>
          <p:cNvSpPr/>
          <p:nvPr/>
        </p:nvSpPr>
        <p:spPr>
          <a:xfrm>
            <a:off x="7607704" y="871461"/>
            <a:ext cx="1777381" cy="10668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Forked repo on </a:t>
            </a:r>
            <a:br>
              <a:rPr lang="en-US" dirty="0">
                <a:solidFill>
                  <a:prstClr val="white"/>
                </a:solidFill>
                <a:latin typeface="Calibri"/>
              </a:rPr>
            </a:br>
            <a:r>
              <a:rPr lang="en-US" dirty="0">
                <a:solidFill>
                  <a:prstClr val="white"/>
                </a:solidFill>
                <a:latin typeface="Calibri"/>
              </a:rPr>
              <a:t>GitHub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883915" y="2019301"/>
            <a:ext cx="369334" cy="2059463"/>
            <a:chOff x="5802868" y="2019300"/>
            <a:chExt cx="369334" cy="2059463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6172201" y="2019300"/>
              <a:ext cx="1" cy="2059463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5530334" y="324433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clone</a:t>
              </a:r>
            </a:p>
          </p:txBody>
        </p:sp>
      </p:grpSp>
      <p:sp>
        <p:nvSpPr>
          <p:cNvPr id="34" name="Can 33"/>
          <p:cNvSpPr/>
          <p:nvPr/>
        </p:nvSpPr>
        <p:spPr>
          <a:xfrm>
            <a:off x="7696201" y="4191001"/>
            <a:ext cx="1839277" cy="528533"/>
          </a:xfrm>
          <a:prstGeom prst="can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Local repo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873325" y="1897617"/>
            <a:ext cx="421733" cy="2148362"/>
            <a:chOff x="7847435" y="1930401"/>
            <a:chExt cx="421733" cy="2148362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16200000">
              <a:off x="7627302" y="309193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 push</a:t>
              </a:r>
            </a:p>
          </p:txBody>
        </p:sp>
      </p:grpSp>
      <p:sp>
        <p:nvSpPr>
          <p:cNvPr id="48" name="Can 47"/>
          <p:cNvSpPr/>
          <p:nvPr/>
        </p:nvSpPr>
        <p:spPr>
          <a:xfrm>
            <a:off x="2737115" y="4343400"/>
            <a:ext cx="1839277" cy="528533"/>
          </a:xfrm>
          <a:prstGeom prst="can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Local repo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4025234" y="2084175"/>
            <a:ext cx="421733" cy="2148362"/>
            <a:chOff x="7847435" y="1930401"/>
            <a:chExt cx="421733" cy="2148362"/>
          </a:xfrm>
        </p:grpSpPr>
        <p:cxnSp>
          <p:nvCxnSpPr>
            <p:cNvPr id="79" name="Straight Arrow Connector 78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16200000">
              <a:off x="7627302" y="27966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push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 rot="18977966">
            <a:off x="5067042" y="2181906"/>
            <a:ext cx="2259827" cy="1942227"/>
            <a:chOff x="796049" y="2682679"/>
            <a:chExt cx="2259827" cy="1942227"/>
          </a:xfrm>
        </p:grpSpPr>
        <p:cxnSp>
          <p:nvCxnSpPr>
            <p:cNvPr id="85" name="Straight Arrow Connector 84"/>
            <p:cNvCxnSpPr/>
            <p:nvPr/>
          </p:nvCxnSpPr>
          <p:spPr>
            <a:xfrm rot="2622034">
              <a:off x="796049" y="2682679"/>
              <a:ext cx="2259827" cy="194222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 rot="5016586">
              <a:off x="1771909" y="33344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9. pull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390644" y="3522303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1" name="Flowchart: Connector 9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3" name="Straight Connector 92"/>
            <p:cNvCxnSpPr>
              <a:stCxn id="92" idx="0"/>
              <a:endCxn id="9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856162" y="79509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5" name="Flowchart: Connector 94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Flowchart: Connector 95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7" name="Straight Connector 96"/>
            <p:cNvCxnSpPr>
              <a:stCxn id="96" idx="0"/>
              <a:endCxn id="95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9737296" y="111298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9" name="Flowchart: Connector 98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1" name="Straight Connector 100"/>
            <p:cNvCxnSpPr>
              <a:stCxn id="100" idx="0"/>
              <a:endCxn id="99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9707741" y="4078764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103" name="Flowchart: Connector 10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" name="Flowchart: Connector 103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5" name="Straight Connector 104"/>
            <p:cNvCxnSpPr>
              <a:stCxn id="104" idx="0"/>
              <a:endCxn id="10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390644" y="3146170"/>
            <a:ext cx="304800" cy="376133"/>
            <a:chOff x="8382000" y="4343400"/>
            <a:chExt cx="304800" cy="376133"/>
          </a:xfrm>
        </p:grpSpPr>
        <p:sp>
          <p:nvSpPr>
            <p:cNvPr id="107" name="Flowchart: Connector 106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8" name="Straight Connector 107"/>
            <p:cNvCxnSpPr>
              <a:endCxn id="107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4844842" y="409058"/>
            <a:ext cx="304800" cy="376133"/>
            <a:chOff x="8382000" y="4343400"/>
            <a:chExt cx="304800" cy="376133"/>
          </a:xfrm>
        </p:grpSpPr>
        <p:sp>
          <p:nvSpPr>
            <p:cNvPr id="110" name="Flowchart: Connector 109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1" name="Straight Connector 110"/>
            <p:cNvCxnSpPr>
              <a:endCxn id="110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9707741" y="3697705"/>
            <a:ext cx="304800" cy="376133"/>
            <a:chOff x="8382000" y="4343400"/>
            <a:chExt cx="304800" cy="376133"/>
          </a:xfrm>
        </p:grpSpPr>
        <p:sp>
          <p:nvSpPr>
            <p:cNvPr id="113" name="Flowchart: Connector 11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4" name="Straight Connector 113"/>
            <p:cNvCxnSpPr>
              <a:endCxn id="11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9737296" y="731923"/>
            <a:ext cx="304800" cy="376133"/>
            <a:chOff x="8382000" y="4343400"/>
            <a:chExt cx="304800" cy="376133"/>
          </a:xfrm>
        </p:grpSpPr>
        <p:sp>
          <p:nvSpPr>
            <p:cNvPr id="116" name="Flowchart: Connector 115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7" name="Straight Connector 116"/>
            <p:cNvCxnSpPr>
              <a:endCxn id="116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4673325" y="44229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FFFF00"/>
                </a:solidFill>
                <a:latin typeface="Calibri"/>
              </a:rPr>
              <a:t>init</a:t>
            </a:r>
            <a:endParaRPr lang="en-US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697122" y="49129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commit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9707741" y="3309099"/>
            <a:ext cx="304800" cy="376133"/>
            <a:chOff x="8382000" y="4343400"/>
            <a:chExt cx="304800" cy="376133"/>
          </a:xfrm>
        </p:grpSpPr>
        <p:sp>
          <p:nvSpPr>
            <p:cNvPr id="121" name="Flowchart: Connector 12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2" name="Straight Connector 121"/>
            <p:cNvCxnSpPr>
              <a:endCxn id="12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737296" y="350864"/>
            <a:ext cx="304800" cy="376133"/>
            <a:chOff x="8382000" y="4343400"/>
            <a:chExt cx="304800" cy="376133"/>
          </a:xfrm>
        </p:grpSpPr>
        <p:sp>
          <p:nvSpPr>
            <p:cNvPr id="124" name="Flowchart: Connector 123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5" name="Straight Connector 124"/>
            <p:cNvCxnSpPr>
              <a:endCxn id="124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 useBgFill="1"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10174636" y="19734"/>
            <a:ext cx="493364" cy="51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16130" y="102306"/>
            <a:ext cx="1301372" cy="1433152"/>
            <a:chOff x="167466" y="1295899"/>
            <a:chExt cx="1301372" cy="1433152"/>
          </a:xfrm>
        </p:grpSpPr>
        <p:sp>
          <p:nvSpPr>
            <p:cNvPr id="23" name="Rectangle 22"/>
            <p:cNvSpPr/>
            <p:nvPr/>
          </p:nvSpPr>
          <p:spPr>
            <a:xfrm>
              <a:off x="374242" y="2359719"/>
              <a:ext cx="848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dirty="0">
                  <a:solidFill>
                    <a:prstClr val="white">
                      <a:lumMod val="95000"/>
                    </a:prstClr>
                  </a:solidFill>
                  <a:latin typeface="Calibri"/>
                </a:rPr>
                <a:t>GitHub</a:t>
              </a:r>
            </a:p>
          </p:txBody>
        </p:sp>
        <p:pic>
          <p:nvPicPr>
            <p:cNvPr id="81" name="Picture 8" descr="https://assets-cdn.github.com/images/modules/logos_page/Octoca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66" y="1295899"/>
              <a:ext cx="1301372" cy="1081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2726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Activity: pull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en-US" dirty="0" smtClean="0"/>
              <a:t>Add a new remote</a:t>
            </a:r>
          </a:p>
          <a:p>
            <a:pPr marL="571500" indent="-571500">
              <a:buFontTx/>
              <a:buChar char="-"/>
            </a:pPr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 smtClean="0"/>
              <a:t>pull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37360" y="538200"/>
              <a:ext cx="10373760" cy="4180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480" y="526320"/>
                <a:ext cx="10397880" cy="420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878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73120" y="838800"/>
              <a:ext cx="4727880" cy="5588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1240" y="828000"/>
                <a:ext cx="4752000" cy="56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79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84"/>
          <a:stretch/>
        </p:blipFill>
        <p:spPr>
          <a:xfrm>
            <a:off x="3929062" y="1885361"/>
            <a:ext cx="4333875" cy="363437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819899" y="45053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7162800" y="223361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6296025" y="262889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6476998" y="3000373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6819899" y="375443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283201" y="5246510"/>
            <a:ext cx="438912" cy="6858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>
                <a:solidFill>
                  <a:prstClr val="white"/>
                </a:solidFill>
              </a:rPr>
              <a:t>✔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547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Activity: track max loan size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63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The max loan size is a good candidate to be:</a:t>
            </a:r>
          </a:p>
          <a:p>
            <a:pPr marL="742950" indent="-742950">
              <a:buAutoNum type="alphaLcParenR"/>
            </a:pPr>
            <a:r>
              <a:rPr lang="en-US" dirty="0" smtClean="0"/>
              <a:t>A statistic</a:t>
            </a:r>
          </a:p>
          <a:p>
            <a:pPr marL="742950" indent="-742950">
              <a:buAutoNum type="alphaLcParenR"/>
            </a:pPr>
            <a:r>
              <a:rPr lang="en-US" dirty="0" smtClean="0"/>
              <a:t>A variable in </a:t>
            </a:r>
            <a:r>
              <a:rPr lang="en-US" dirty="0" err="1" smtClean="0"/>
              <a:t>LoanManager</a:t>
            </a:r>
            <a:endParaRPr lang="en-US" dirty="0" smtClean="0"/>
          </a:p>
          <a:p>
            <a:pPr marL="742950" indent="-742950">
              <a:buAutoNum type="alphaLcParenR"/>
            </a:pPr>
            <a:r>
              <a:rPr lang="en-US" dirty="0" smtClean="0"/>
              <a:t>A variable in Loan</a:t>
            </a:r>
          </a:p>
          <a:p>
            <a:pPr marL="742950" indent="-742950">
              <a:buAutoNum type="alphaLcParenR"/>
            </a:pPr>
            <a:r>
              <a:rPr lang="en-US" dirty="0" smtClean="0"/>
              <a:t>None of the above</a:t>
            </a:r>
            <a:endParaRPr lang="en-S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090318" y="4372798"/>
              <a:ext cx="424800" cy="303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8438" y="4360918"/>
                <a:ext cx="44856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42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Activity: track max loan size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3931268" y="2746123"/>
            <a:ext cx="4329464" cy="1432209"/>
            <a:chOff x="1045218" y="5509315"/>
            <a:chExt cx="7283670" cy="1496736"/>
          </a:xfrm>
        </p:grpSpPr>
        <p:sp>
          <p:nvSpPr>
            <p:cNvPr id="4" name="TextBox 3"/>
            <p:cNvSpPr txBox="1"/>
            <p:nvPr/>
          </p:nvSpPr>
          <p:spPr>
            <a:xfrm>
              <a:off x="1341534" y="5525307"/>
              <a:ext cx="6657764" cy="148074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045218" y="5509315"/>
              <a:ext cx="7283670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Class-level </a:t>
              </a:r>
              <a:b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</a:b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members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313680" y="1132560"/>
              <a:ext cx="5525640" cy="3650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4320" y="1122840"/>
                <a:ext cx="5541840" cy="36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751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859"/>
          <a:stretch/>
        </p:blipFill>
        <p:spPr>
          <a:xfrm>
            <a:off x="3929062" y="1875934"/>
            <a:ext cx="4333875" cy="3643803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819899" y="45053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7162800" y="223361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6296025" y="262889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6476998" y="3000373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6819899" y="375443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283201" y="5246510"/>
            <a:ext cx="438912" cy="6858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>
                <a:solidFill>
                  <a:prstClr val="white"/>
                </a:solidFill>
              </a:rPr>
              <a:t>✔</a:t>
            </a:r>
            <a:endParaRPr lang="en-SG"/>
          </a:p>
        </p:txBody>
      </p:sp>
      <p:sp>
        <p:nvSpPr>
          <p:cNvPr id="11" name="Left Arrow 10"/>
          <p:cNvSpPr/>
          <p:nvPr/>
        </p:nvSpPr>
        <p:spPr>
          <a:xfrm>
            <a:off x="7758109" y="336946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7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Activity: commit, tag, push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568320" y="1092600"/>
              <a:ext cx="3772440" cy="889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6440" y="1081800"/>
                <a:ext cx="3787920" cy="9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29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859"/>
          <a:stretch/>
        </p:blipFill>
        <p:spPr>
          <a:xfrm>
            <a:off x="3929062" y="1875934"/>
            <a:ext cx="4333875" cy="3643803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819899" y="45053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7162800" y="223361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6296025" y="262889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6476998" y="3000373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6819899" y="375443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7758109" y="336946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6390451" y="489743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87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en-US" dirty="0" smtClean="0"/>
              <a:t>Software engineering + module intro</a:t>
            </a:r>
          </a:p>
          <a:p>
            <a:pPr marL="571500" indent="-571500">
              <a:buFontTx/>
              <a:buChar char="-"/>
            </a:pPr>
            <a:r>
              <a:rPr lang="en-US" dirty="0" smtClean="0"/>
              <a:t>Java introduction</a:t>
            </a:r>
          </a:p>
          <a:p>
            <a:pPr marL="571500" indent="-571500">
              <a:buFontTx/>
              <a:buChar char="-"/>
            </a:pPr>
            <a:r>
              <a:rPr lang="en-US" dirty="0" smtClean="0"/>
              <a:t>RCS</a:t>
            </a:r>
          </a:p>
          <a:p>
            <a:pPr marL="571500" indent="-571500">
              <a:buFontTx/>
              <a:buChar char="-"/>
            </a:pPr>
            <a:r>
              <a:rPr lang="en-US" dirty="0" smtClean="0"/>
              <a:t>IDE</a:t>
            </a:r>
          </a:p>
          <a:p>
            <a:pPr marL="571500" indent="-571500"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</a:rPr>
              <a:t>Coding standards</a:t>
            </a:r>
          </a:p>
          <a:p>
            <a:pPr marL="571500" indent="-571500">
              <a:buFontTx/>
              <a:buChar char="-"/>
            </a:pP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88360" y="3200400"/>
              <a:ext cx="5410440" cy="73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8640" y="3187800"/>
                <a:ext cx="5429520" cy="76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88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oun ver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t="45474" r="8024" b="22105"/>
          <a:stretch/>
        </p:blipFill>
        <p:spPr bwMode="auto">
          <a:xfrm>
            <a:off x="1905000" y="4114800"/>
            <a:ext cx="4038600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noun ver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6736" r="8023" b="61685"/>
          <a:stretch/>
        </p:blipFill>
        <p:spPr bwMode="auto">
          <a:xfrm>
            <a:off x="1905000" y="1638300"/>
            <a:ext cx="4038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5943600" y="533400"/>
            <a:ext cx="4419600" cy="2438400"/>
            <a:chOff x="4419600" y="533400"/>
            <a:chExt cx="4419600" cy="2438400"/>
          </a:xfrm>
        </p:grpSpPr>
        <p:sp>
          <p:nvSpPr>
            <p:cNvPr id="4" name="Rounded Rectangle 3"/>
            <p:cNvSpPr/>
            <p:nvPr/>
          </p:nvSpPr>
          <p:spPr>
            <a:xfrm>
              <a:off x="6019800" y="533400"/>
              <a:ext cx="2819400" cy="762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ClassName</a:t>
              </a:r>
              <a:endParaRPr lang="en-US" sz="28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19800" y="1371600"/>
              <a:ext cx="2819400" cy="762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variableName</a:t>
              </a:r>
              <a:endParaRPr lang="en-US" sz="28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19800" y="2209800"/>
              <a:ext cx="2819400" cy="762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CONSTANT_NAME</a:t>
              </a:r>
            </a:p>
          </p:txBody>
        </p:sp>
        <p:cxnSp>
          <p:nvCxnSpPr>
            <p:cNvPr id="16" name="Elbow Connector 15"/>
            <p:cNvCxnSpPr>
              <a:stCxn id="17" idx="3"/>
              <a:endCxn id="4" idx="1"/>
            </p:cNvCxnSpPr>
            <p:nvPr/>
          </p:nvCxnSpPr>
          <p:spPr>
            <a:xfrm flipV="1">
              <a:off x="4419600" y="914400"/>
              <a:ext cx="1600200" cy="1295400"/>
            </a:xfrm>
            <a:prstGeom prst="bentConnector3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7" idx="3"/>
              <a:endCxn id="7" idx="1"/>
            </p:cNvCxnSpPr>
            <p:nvPr/>
          </p:nvCxnSpPr>
          <p:spPr>
            <a:xfrm flipV="1">
              <a:off x="4419600" y="1752600"/>
              <a:ext cx="1600200" cy="457200"/>
            </a:xfrm>
            <a:prstGeom prst="bentConnector3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7" idx="3"/>
              <a:endCxn id="8" idx="1"/>
            </p:cNvCxnSpPr>
            <p:nvPr/>
          </p:nvCxnSpPr>
          <p:spPr>
            <a:xfrm>
              <a:off x="4419600" y="2209800"/>
              <a:ext cx="1600200" cy="381000"/>
            </a:xfrm>
            <a:prstGeom prst="bentConnector3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057400" y="4701540"/>
            <a:ext cx="8458200" cy="1703070"/>
            <a:chOff x="533400" y="4701540"/>
            <a:chExt cx="8458200" cy="1703070"/>
          </a:xfrm>
        </p:grpSpPr>
        <p:sp>
          <p:nvSpPr>
            <p:cNvPr id="22" name="Rounded Rectangle 21"/>
            <p:cNvSpPr/>
            <p:nvPr/>
          </p:nvSpPr>
          <p:spPr>
            <a:xfrm>
              <a:off x="6172200" y="4796790"/>
              <a:ext cx="2819400" cy="7391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doSomething</a:t>
              </a:r>
              <a:r>
                <a:rPr lang="en-US" sz="2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33400" y="5665470"/>
              <a:ext cx="8458200" cy="7391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doSomething_nothingToDo_throwsException</a:t>
              </a:r>
              <a:r>
                <a:rPr lang="en-US" sz="2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24" name="Elbow Connector 23"/>
            <p:cNvCxnSpPr>
              <a:stCxn id="2052" idx="3"/>
              <a:endCxn id="22" idx="1"/>
            </p:cNvCxnSpPr>
            <p:nvPr/>
          </p:nvCxnSpPr>
          <p:spPr>
            <a:xfrm>
              <a:off x="4419600" y="4701540"/>
              <a:ext cx="1752600" cy="464820"/>
            </a:xfrm>
            <a:prstGeom prst="bentConnector3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2052" idx="3"/>
              <a:endCxn id="25" idx="0"/>
            </p:cNvCxnSpPr>
            <p:nvPr/>
          </p:nvCxnSpPr>
          <p:spPr>
            <a:xfrm>
              <a:off x="4419600" y="4701540"/>
              <a:ext cx="342900" cy="963930"/>
            </a:xfrm>
            <a:prstGeom prst="bentConnector2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Callout 1"/>
          <p:cNvSpPr/>
          <p:nvPr/>
        </p:nvSpPr>
        <p:spPr>
          <a:xfrm>
            <a:off x="6831402" y="3321026"/>
            <a:ext cx="2819400" cy="1367790"/>
          </a:xfrm>
          <a:prstGeom prst="wedgeEllipseCallout">
            <a:avLst>
              <a:gd name="adj1" fmla="val -58161"/>
              <a:gd name="adj2" fmla="val 12178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Remember  the 3 part format for tests!</a:t>
            </a:r>
          </a:p>
        </p:txBody>
      </p:sp>
      <p:sp>
        <p:nvSpPr>
          <p:cNvPr id="3" name="Rectangle 2"/>
          <p:cNvSpPr/>
          <p:nvPr/>
        </p:nvSpPr>
        <p:spPr>
          <a:xfrm>
            <a:off x="1691149" y="167148"/>
            <a:ext cx="3746091" cy="9733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 sz="4800" b="1" dirty="0">
                <a:solidFill>
                  <a:prstClr val="white"/>
                </a:solidFill>
                <a:latin typeface="Calibri"/>
              </a:rPr>
              <a:t>Naming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572411" y="135036"/>
            <a:ext cx="1406178" cy="485995"/>
          </a:xfrm>
          <a:prstGeom prst="wedgeRoundRectCallout">
            <a:avLst>
              <a:gd name="adj1" fmla="val 51298"/>
              <a:gd name="adj2" fmla="val 9254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PascalCase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6334350" y="973236"/>
            <a:ext cx="1406178" cy="485995"/>
          </a:xfrm>
          <a:prstGeom prst="wedgeRoundRectCallout">
            <a:avLst>
              <a:gd name="adj1" fmla="val 51298"/>
              <a:gd name="adj2" fmla="val 9254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camelCase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" grpId="1" animBg="1"/>
      <p:bldP spid="20" grpId="0" animBg="1"/>
      <p:bldP spid="2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5950" y="-792162"/>
            <a:ext cx="8229600" cy="792162"/>
          </a:xfrm>
        </p:spPr>
        <p:txBody>
          <a:bodyPr/>
          <a:lstStyle/>
          <a:p>
            <a:r>
              <a:rPr lang="en-US" dirty="0" smtClean="0"/>
              <a:t>[extra] </a:t>
            </a:r>
            <a:r>
              <a:rPr lang="en-US" dirty="0" err="1" smtClean="0"/>
              <a:t>Junit</a:t>
            </a:r>
            <a:r>
              <a:rPr lang="en-US" dirty="0" smtClean="0"/>
              <a:t> 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11715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712037" y="6492876"/>
            <a:ext cx="879764" cy="365125"/>
          </a:xfrm>
        </p:spPr>
        <p:txBody>
          <a:bodyPr/>
          <a:lstStyle/>
          <a:p>
            <a:pPr>
              <a:defRPr/>
            </a:pPr>
            <a:fld id="{5B8905EB-9186-4B9B-BEF9-C6B1CD50847D}" type="slidenum">
              <a:rPr lang="en-US">
                <a:solidFill>
                  <a:srgbClr val="F79646"/>
                </a:solidFill>
                <a:latin typeface="Calibri"/>
              </a:rPr>
              <a:pPr>
                <a:defRPr/>
              </a:pPr>
              <a:t>31</a:t>
            </a:fld>
            <a:endParaRPr lang="en-US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43100" y="5715000"/>
            <a:ext cx="4572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885950" y="2971800"/>
            <a:ext cx="4572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7650" y="1866900"/>
            <a:ext cx="1847850" cy="1028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>
            <a:off x="5791200" y="971550"/>
            <a:ext cx="495300" cy="45720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Right Brace 19"/>
          <p:cNvSpPr/>
          <p:nvPr/>
        </p:nvSpPr>
        <p:spPr>
          <a:xfrm>
            <a:off x="6629400" y="1181100"/>
            <a:ext cx="495300" cy="2114550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28"/>
          <p:cNvGrpSpPr/>
          <p:nvPr/>
        </p:nvGrpSpPr>
        <p:grpSpPr>
          <a:xfrm>
            <a:off x="3105153" y="1981201"/>
            <a:ext cx="819149" cy="2000251"/>
            <a:chOff x="3600452" y="6438900"/>
            <a:chExt cx="819149" cy="2000251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3489814" y="6633063"/>
              <a:ext cx="1123949" cy="735624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 flipH="1" flipV="1">
              <a:off x="3562354" y="7600951"/>
              <a:ext cx="876298" cy="800101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2" name="Picture 2" descr="D:\todelete\junit code sample.png"/>
          <p:cNvPicPr>
            <a:picLocks noChangeAspect="1" noChangeArrowheads="1"/>
          </p:cNvPicPr>
          <p:nvPr/>
        </p:nvPicPr>
        <p:blipFill>
          <a:blip r:embed="rId3" cstate="print"/>
          <a:srcRect t="16672" b="66656"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3" name="Rounded Rectangle 22"/>
          <p:cNvSpPr/>
          <p:nvPr/>
        </p:nvSpPr>
        <p:spPr>
          <a:xfrm>
            <a:off x="3890010" y="1897380"/>
            <a:ext cx="1847850" cy="1028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648448" y="1447801"/>
            <a:ext cx="3905253" cy="25336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dirty="0">
                <a:solidFill>
                  <a:srgbClr val="FFFF00"/>
                </a:solidFill>
                <a:latin typeface="Consolas" panose="020B0609020204030204" pitchFamily="49" charset="0"/>
              </a:rPr>
              <a:t>EXIT_SUCCESS</a:t>
            </a:r>
            <a:br>
              <a:rPr lang="en-US" sz="32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FFFF00"/>
                </a:solidFill>
                <a:latin typeface="Consolas" panose="020B0609020204030204" pitchFamily="49" charset="0"/>
              </a:rPr>
              <a:t>EXIT_FAILURE</a:t>
            </a:r>
            <a:br>
              <a:rPr lang="en-US" sz="32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FFFF00"/>
                </a:solidFill>
                <a:latin typeface="Consolas" panose="020B0609020204030204" pitchFamily="49" charset="0"/>
              </a:rPr>
              <a:t>EXIT_EXCEPTION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810251" y="2286000"/>
            <a:ext cx="838197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6291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2600" y="228600"/>
            <a:ext cx="5358152" cy="1905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Boolean flag;</a:t>
            </a:r>
            <a:endParaRPr lang="en-SG" sz="3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SG" sz="3200" dirty="0">
                <a:solidFill>
                  <a:prstClr val="black"/>
                </a:solidFill>
                <a:latin typeface="Calibri"/>
              </a:rPr>
              <a:t>         </a:t>
            </a:r>
            <a:r>
              <a:rPr lang="en-SG" sz="3200" b="1" dirty="0">
                <a:solidFill>
                  <a:srgbClr val="FF0000"/>
                </a:solidFill>
                <a:latin typeface="Calibri"/>
              </a:rPr>
              <a:t>vs</a:t>
            </a:r>
          </a:p>
          <a:p>
            <a:pPr>
              <a:defRPr/>
            </a:pP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Boolean </a:t>
            </a:r>
            <a:r>
              <a:rPr lang="en-SG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isValidResponse</a:t>
            </a: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52600" y="3200400"/>
            <a:ext cx="7467600" cy="2514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String </a:t>
            </a:r>
            <a:r>
              <a:rPr lang="en-SG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colorRed</a:t>
            </a: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;    // hex value of red </a:t>
            </a:r>
          </a:p>
          <a:p>
            <a:pPr>
              <a:defRPr/>
            </a:pP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String </a:t>
            </a:r>
            <a:r>
              <a:rPr lang="en-SG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colorBlue</a:t>
            </a: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;   // hex value of blue</a:t>
            </a:r>
          </a:p>
          <a:p>
            <a:pPr>
              <a:defRPr/>
            </a:pP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String </a:t>
            </a:r>
            <a:r>
              <a:rPr lang="en-SG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hexGreen</a:t>
            </a: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;    // hex value of green</a:t>
            </a:r>
          </a:p>
          <a:p>
            <a:pPr>
              <a:defRPr/>
            </a:pPr>
            <a:endParaRPr lang="en-SG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SG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SG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colorGreen</a:t>
            </a: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;     // num. times green is used</a:t>
            </a:r>
          </a:p>
          <a:p>
            <a:pPr>
              <a:defRPr/>
            </a:pPr>
            <a:r>
              <a:rPr lang="en-SG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SG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redColorCount</a:t>
            </a:r>
            <a:r>
              <a:rPr lang="en-SG" sz="2000" dirty="0">
                <a:solidFill>
                  <a:prstClr val="black"/>
                </a:solidFill>
                <a:latin typeface="Consolas" panose="020B0609020204030204" pitchFamily="49" charset="0"/>
              </a:rPr>
              <a:t>;  // num. times red is used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4724400" y="1865746"/>
            <a:ext cx="4953000" cy="2057400"/>
          </a:xfrm>
          <a:prstGeom prst="wedgeEllipseCallout">
            <a:avLst>
              <a:gd name="adj1" fmla="val -55518"/>
              <a:gd name="adj2" fmla="val -54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 sz="3200" dirty="0">
                <a:solidFill>
                  <a:prstClr val="white"/>
                </a:solidFill>
                <a:latin typeface="Calibri"/>
              </a:rPr>
              <a:t>Name should explain the entity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4634252" y="420254"/>
            <a:ext cx="5105400" cy="3048000"/>
          </a:xfrm>
          <a:prstGeom prst="wedgeEllipseCallout">
            <a:avLst>
              <a:gd name="adj1" fmla="val -60091"/>
              <a:gd name="adj2" fmla="val 80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 sz="3200" dirty="0">
                <a:solidFill>
                  <a:prstClr val="white"/>
                </a:solidFill>
                <a:latin typeface="Calibri"/>
              </a:rPr>
              <a:t>Related things should be named similarly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59880" y="3349080"/>
              <a:ext cx="5419080" cy="207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080" y="3338640"/>
                <a:ext cx="5435280" cy="20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54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6" grpId="0" animBg="1"/>
      <p:bldP spid="6" grpId="1" animBg="1"/>
      <p:bldP spid="9" grpId="0" animBg="1"/>
      <p:bldP spid="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84"/>
          <a:stretch/>
        </p:blipFill>
        <p:spPr>
          <a:xfrm>
            <a:off x="3929062" y="1885361"/>
            <a:ext cx="4333875" cy="363437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819899" y="45053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7162800" y="223361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6296025" y="262889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6476998" y="3000373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6819899" y="375443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7758109" y="336946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6390451" y="489743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6981826" y="4132263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✔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05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Important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read the topics, </a:t>
            </a:r>
            <a:br>
              <a:rPr lang="en-US" dirty="0" smtClean="0"/>
            </a:br>
            <a:r>
              <a:rPr lang="en-US" i="1" dirty="0" smtClean="0">
                <a:solidFill>
                  <a:srgbClr val="FFFF00"/>
                </a:solidFill>
              </a:rPr>
              <a:t>then</a:t>
            </a:r>
            <a:r>
              <a:rPr lang="en-US" dirty="0" smtClean="0"/>
              <a:t> do the exercises, </a:t>
            </a:r>
            <a:br>
              <a:rPr lang="en-US" dirty="0" smtClean="0"/>
            </a:br>
            <a:r>
              <a:rPr lang="en-US" i="1" dirty="0" smtClean="0">
                <a:solidFill>
                  <a:srgbClr val="FFFF00"/>
                </a:solidFill>
              </a:rPr>
              <a:t>then</a:t>
            </a:r>
            <a:r>
              <a:rPr lang="en-US" dirty="0" smtClean="0"/>
              <a:t> do the project increments.</a:t>
            </a:r>
          </a:p>
          <a:p>
            <a:r>
              <a:rPr lang="en-US" dirty="0" smtClean="0"/>
              <a:t>Any problem? ask in the forum.</a:t>
            </a:r>
          </a:p>
          <a:p>
            <a:endParaRPr lang="en-US" dirty="0" smtClean="0"/>
          </a:p>
          <a:p>
            <a:r>
              <a:rPr lang="en-US" dirty="0" smtClean="0"/>
              <a:t>Deadline for </a:t>
            </a:r>
            <a:r>
              <a:rPr lang="en-US" dirty="0" err="1" smtClean="0"/>
              <a:t>iP</a:t>
            </a:r>
            <a:r>
              <a:rPr lang="en-US" dirty="0" smtClean="0"/>
              <a:t>:</a:t>
            </a:r>
          </a:p>
          <a:p>
            <a:r>
              <a:rPr lang="en-US" dirty="0" smtClean="0"/>
              <a:t> 	</a:t>
            </a:r>
            <a:r>
              <a:rPr lang="en-US" dirty="0" smtClean="0">
                <a:solidFill>
                  <a:srgbClr val="FFFF00"/>
                </a:solidFill>
              </a:rPr>
              <a:t>Midnight before your tutorial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6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063847"/>
            <a:ext cx="5430506" cy="1229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String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52650" y="2358115"/>
            <a:ext cx="7886700" cy="9445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Strings are </a:t>
            </a:r>
            <a:r>
              <a:rPr lang="en-US" i="1" dirty="0" smtClean="0"/>
              <a:t>immutable</a:t>
            </a:r>
            <a:r>
              <a:rPr lang="en-US" dirty="0" smtClean="0"/>
              <a:t>. String operations that look like changing the string actually return a new string.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152651" y="3466680"/>
            <a:ext cx="7046383" cy="2873830"/>
            <a:chOff x="628650" y="3466680"/>
            <a:chExt cx="7046383" cy="2873830"/>
          </a:xfrm>
        </p:grpSpPr>
        <p:grpSp>
          <p:nvGrpSpPr>
            <p:cNvPr id="15" name="Group 14"/>
            <p:cNvGrpSpPr/>
            <p:nvPr/>
          </p:nvGrpSpPr>
          <p:grpSpPr>
            <a:xfrm>
              <a:off x="628650" y="3466680"/>
              <a:ext cx="7046383" cy="2873830"/>
              <a:chOff x="706268" y="3955527"/>
              <a:chExt cx="6488352" cy="264624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268" y="3955527"/>
                <a:ext cx="5942857" cy="4000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268" y="4395582"/>
                <a:ext cx="4257143" cy="428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367" y="4864208"/>
                <a:ext cx="3228571" cy="32381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367" y="5228073"/>
                <a:ext cx="4304762" cy="333333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367" y="5601461"/>
                <a:ext cx="2990476" cy="28571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7367" y="5927230"/>
                <a:ext cx="6323809" cy="32381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9"/>
              <a:srcRect r="30148" b="-691"/>
              <a:stretch/>
            </p:blipFill>
            <p:spPr>
              <a:xfrm>
                <a:off x="807367" y="6291095"/>
                <a:ext cx="6387253" cy="31067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/>
                <p14:cNvContentPartPr/>
                <p14:nvPr/>
              </p14:nvContentPartPr>
              <p14:xfrm>
                <a:off x="2349360" y="3708360"/>
                <a:ext cx="921240" cy="259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33520" y="3645000"/>
                  <a:ext cx="952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/>
                <p14:cNvContentPartPr/>
                <p14:nvPr/>
              </p14:nvContentPartPr>
              <p14:xfrm>
                <a:off x="2006640" y="4235400"/>
                <a:ext cx="1206720" cy="68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0800" y="4172040"/>
                  <a:ext cx="1238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/>
                <p14:cNvContentPartPr/>
                <p14:nvPr/>
              </p14:nvContentPartPr>
              <p14:xfrm>
                <a:off x="2031840" y="4635360"/>
                <a:ext cx="896040" cy="194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6000" y="4572000"/>
                  <a:ext cx="927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/>
                <p14:cNvContentPartPr/>
                <p14:nvPr/>
              </p14:nvContentPartPr>
              <p14:xfrm>
                <a:off x="3200400" y="5086440"/>
                <a:ext cx="1200600" cy="648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84560" y="5022720"/>
                  <a:ext cx="1232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/>
                <p14:cNvContentPartPr/>
                <p14:nvPr/>
              </p14:nvContentPartPr>
              <p14:xfrm>
                <a:off x="1212840" y="5372280"/>
                <a:ext cx="2127600" cy="511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7000" y="5308560"/>
                  <a:ext cx="2159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/>
                <p14:cNvContentPartPr/>
                <p14:nvPr/>
              </p14:nvContentPartPr>
              <p14:xfrm>
                <a:off x="5003640" y="5791320"/>
                <a:ext cx="203760" cy="3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87800" y="5727600"/>
                  <a:ext cx="235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/>
                <p14:cNvContentPartPr/>
                <p14:nvPr/>
              </p14:nvContentPartPr>
              <p14:xfrm>
                <a:off x="6261120" y="5759280"/>
                <a:ext cx="216360" cy="684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45280" y="5695920"/>
                  <a:ext cx="248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/>
                <p14:cNvContentPartPr/>
                <p14:nvPr/>
              </p14:nvContentPartPr>
              <p14:xfrm>
                <a:off x="7093080" y="5753160"/>
                <a:ext cx="222480" cy="64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77240" y="5689440"/>
                  <a:ext cx="254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/>
                <p14:cNvContentPartPr/>
                <p14:nvPr/>
              </p14:nvContentPartPr>
              <p14:xfrm>
                <a:off x="1797120" y="6184800"/>
                <a:ext cx="724320" cy="320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1280" y="6121440"/>
                  <a:ext cx="756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/>
                <p14:cNvContentPartPr/>
                <p14:nvPr/>
              </p14:nvContentPartPr>
              <p14:xfrm>
                <a:off x="2749680" y="6165720"/>
                <a:ext cx="1816200" cy="133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3840" y="6102360"/>
                  <a:ext cx="1847880" cy="14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5773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75"/>
            <a:ext cx="10515600" cy="1325563"/>
          </a:xfrm>
        </p:spPr>
        <p:txBody>
          <a:bodyPr/>
          <a:lstStyle/>
          <a:p>
            <a:r>
              <a:rPr lang="en-US" dirty="0" smtClean="0"/>
              <a:t>Wrapper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248715"/>
            <a:ext cx="4584240" cy="295602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OOP expects e</a:t>
            </a:r>
            <a:r>
              <a:rPr lang="en-US" sz="2400" dirty="0">
                <a:sym typeface="Wingdings" panose="05000000000000000000" pitchFamily="2" charset="2"/>
              </a:rPr>
              <a:t>verything to be an object.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But Java uses primitive data types (they are not objects!) because primitives can perform better than objects</a:t>
            </a:r>
          </a:p>
          <a:p>
            <a:r>
              <a:rPr lang="en-US" sz="2400" dirty="0">
                <a:sym typeface="Wingdings" panose="05000000000000000000" pitchFamily="2" charset="2"/>
              </a:rPr>
              <a:t>Corresponding Objects (called Wrapper classes) can be used when needed.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91" y="365126"/>
            <a:ext cx="3608821" cy="5890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45" y="4279068"/>
            <a:ext cx="4295775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245" y="4858488"/>
            <a:ext cx="42195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55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47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Arrays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29" y="1408953"/>
            <a:ext cx="8059887" cy="1484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483200" y="2317680"/>
              <a:ext cx="73044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7360" y="2254320"/>
                <a:ext cx="762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5619720" y="2685960"/>
              <a:ext cx="1022760" cy="13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3880" y="2622600"/>
                <a:ext cx="1054440" cy="1400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b="33522"/>
          <a:stretch/>
        </p:blipFill>
        <p:spPr>
          <a:xfrm>
            <a:off x="2167429" y="3272100"/>
            <a:ext cx="2133333" cy="8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98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Scanner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021" y="1175005"/>
            <a:ext cx="6952381" cy="4628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029320" y="3460680"/>
              <a:ext cx="2743560" cy="19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3480" y="3397320"/>
                <a:ext cx="2775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292760" y="4495680"/>
              <a:ext cx="16005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6920" y="4432320"/>
                <a:ext cx="163224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898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 txBox="1">
            <a:spLocks/>
          </p:cNvSpPr>
          <p:nvPr/>
        </p:nvSpPr>
        <p:spPr>
          <a:xfrm>
            <a:off x="1683375" y="196848"/>
            <a:ext cx="8229600" cy="64611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         (a)                         (b)                       (c)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1682" y="3657976"/>
            <a:ext cx="812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Activity: tweak your IDE to follow the style (b).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Tip: search the Web to find out how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05264" y="4651998"/>
            <a:ext cx="803142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Today’s lecture will be activity-heavy</a:t>
            </a:r>
            <a:r>
              <a:rPr lang="en-US" dirty="0" smtClean="0">
                <a:solidFill>
                  <a:srgbClr val="C00000"/>
                </a:solidFill>
              </a:rPr>
              <a:t>!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Ideal: do all the activities (as instructed) on your own. </a:t>
            </a:r>
            <a:br>
              <a:rPr lang="en-US" b="1" dirty="0"/>
            </a:br>
            <a:r>
              <a:rPr lang="en-US" b="1" dirty="0" smtClean="0"/>
              <a:t>If you get stuck: </a:t>
            </a:r>
          </a:p>
          <a:p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Take note of where you got stuck 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b="1" dirty="0" smtClean="0">
                <a:solidFill>
                  <a:srgbClr val="0070C0"/>
                </a:solidFill>
              </a:rPr>
              <a:t>Ask in the forums </a:t>
            </a:r>
            <a:r>
              <a:rPr lang="en-US" dirty="0" smtClean="0">
                <a:solidFill>
                  <a:srgbClr val="0070C0"/>
                </a:solidFill>
              </a:rPr>
              <a:t>[Use issue title: Lecture 2: … describe issue …]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Collectively we can try to solve the problem later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1023" y="735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73773" y="997791"/>
            <a:ext cx="8400824" cy="2316518"/>
            <a:chOff x="1773773" y="997791"/>
            <a:chExt cx="8400824" cy="2316518"/>
          </a:xfrm>
        </p:grpSpPr>
        <p:sp>
          <p:nvSpPr>
            <p:cNvPr id="10" name="Rectangle 9"/>
            <p:cNvSpPr/>
            <p:nvPr/>
          </p:nvSpPr>
          <p:spPr>
            <a:xfrm>
              <a:off x="1773773" y="997791"/>
              <a:ext cx="2709132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switch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(a) 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case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>
                  <a:solidFill>
                    <a:srgbClr val="795E26"/>
                  </a:solidFill>
                  <a:latin typeface="Consolas" panose="020B0609020204030204" pitchFamily="49" charset="0"/>
                </a:rPr>
                <a:t>doCase0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default: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doDefault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19619" y="1005985"/>
              <a:ext cx="2709132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switch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(a) {</a:t>
              </a:r>
            </a:p>
            <a:p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case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795E26"/>
                  </a:solidFill>
                  <a:latin typeface="Consolas" panose="020B0609020204030204" pitchFamily="49" charset="0"/>
                </a:rPr>
                <a:t>doCase0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default: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doDefault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65465" y="1005985"/>
              <a:ext cx="2709132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switch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(a) 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case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795E26"/>
                  </a:solidFill>
                  <a:latin typeface="Consolas" panose="020B0609020204030204" pitchFamily="49" charset="0"/>
                </a:rPr>
                <a:t>doCase0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default: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doDefault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268958" y="969718"/>
              <a:ext cx="660240" cy="623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7078" y="957838"/>
                <a:ext cx="684000" cy="6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04520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38" y="2989464"/>
            <a:ext cx="8809524" cy="1209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56547" y="1668380"/>
            <a:ext cx="6777790" cy="529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set up the </a:t>
            </a:r>
            <a:r>
              <a:rPr lang="en-US" dirty="0" smtClean="0">
                <a:latin typeface="Consolas" panose="020B0609020204030204" pitchFamily="49" charset="0"/>
              </a:rPr>
              <a:t>Lender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6012" y="1600201"/>
            <a:ext cx="8911988" cy="490487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Go to </a:t>
            </a:r>
            <a:r>
              <a:rPr lang="en-US" sz="2800" dirty="0" smtClean="0"/>
              <a:t>github.com/</a:t>
            </a:r>
            <a:r>
              <a:rPr lang="en-US" sz="2800" b="1" dirty="0" smtClean="0">
                <a:latin typeface="Consolas" panose="020B0609020204030204" pitchFamily="49" charset="0"/>
              </a:rPr>
              <a:t>nus-cs2113-AY2021S2</a:t>
            </a:r>
            <a:r>
              <a:rPr lang="en-US" sz="2800" b="1" dirty="0" smtClean="0"/>
              <a:t>/</a:t>
            </a:r>
            <a:r>
              <a:rPr lang="en-US" sz="2800" b="1" dirty="0" smtClean="0">
                <a:solidFill>
                  <a:srgbClr val="FFFF00"/>
                </a:solidFill>
              </a:rPr>
              <a:t>lender</a:t>
            </a:r>
            <a:endParaRPr lang="en-US" sz="2800" b="1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Fork to your GitHub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Clone the fork to your 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Set up the project in IDE (similar to how you set up </a:t>
            </a:r>
            <a:r>
              <a:rPr lang="en-US" sz="3200" dirty="0" err="1"/>
              <a:t>iP</a:t>
            </a:r>
            <a:r>
              <a:rPr lang="en-US" sz="3200" dirty="0"/>
              <a:t>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81358" y="3358734"/>
            <a:ext cx="353683" cy="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6191250" y="5981700"/>
            <a:ext cx="5715000" cy="7334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Ckick</a:t>
            </a:r>
            <a:r>
              <a:rPr lang="en-US" dirty="0" smtClean="0"/>
              <a:t> OK on Zoom when you have set up the project</a:t>
            </a:r>
            <a:endParaRPr lang="en-SG" dirty="0"/>
          </a:p>
        </p:txBody>
      </p:sp>
      <p:sp>
        <p:nvSpPr>
          <p:cNvPr id="9" name="Rounded Rectangle 8"/>
          <p:cNvSpPr/>
          <p:nvPr/>
        </p:nvSpPr>
        <p:spPr>
          <a:xfrm>
            <a:off x="151790" y="160347"/>
            <a:ext cx="1866507" cy="1508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From Week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Clone</a:t>
            </a:r>
            <a:endParaRPr lang="en-SG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027880" y="2077920"/>
              <a:ext cx="7516440" cy="4533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8880" y="2066400"/>
                <a:ext cx="7536240" cy="45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9383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traverse the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Let’s traverse history using </a:t>
            </a:r>
            <a:r>
              <a:rPr lang="en-US" sz="3200" dirty="0" err="1"/>
              <a:t>git</a:t>
            </a:r>
            <a:endParaRPr lang="en-US" sz="3200" dirty="0"/>
          </a:p>
          <a:p>
            <a:pPr marL="0" indent="0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151790" y="160347"/>
            <a:ext cx="1866507" cy="1508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From Week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Commit</a:t>
            </a:r>
            <a:endParaRPr lang="en-SG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5057775" y="5162550"/>
            <a:ext cx="6452353" cy="13513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IDE Tip!</a:t>
            </a:r>
          </a:p>
          <a:p>
            <a:pPr algn="ctr"/>
            <a:r>
              <a:rPr lang="en-US" sz="2000" dirty="0" smtClean="0"/>
              <a:t> Install the presentation assistant plug in IntelliJ to view the keyboard short cuts when you do some operations. </a:t>
            </a:r>
            <a:endParaRPr lang="en-SG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83280" y="571320"/>
              <a:ext cx="9932040" cy="293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5360" y="560160"/>
                <a:ext cx="9950760" cy="29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20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859"/>
          <a:stretch/>
        </p:blipFill>
        <p:spPr>
          <a:xfrm>
            <a:off x="3929062" y="1875934"/>
            <a:ext cx="4333875" cy="3643803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781799" y="452437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/>
              <a:t>✔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418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traverse the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Let’s traverse history using </a:t>
            </a:r>
            <a:r>
              <a:rPr lang="en-US" sz="3200" dirty="0" err="1"/>
              <a:t>git</a:t>
            </a:r>
            <a:endParaRPr lang="en-US" sz="3200" dirty="0"/>
          </a:p>
          <a:p>
            <a:pPr marL="0" indent="0"/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What if we want to track contact number of borrowers?</a:t>
            </a:r>
          </a:p>
        </p:txBody>
      </p:sp>
    </p:spTree>
    <p:extLst>
      <p:ext uri="{BB962C8B-B14F-4D97-AF65-F5344CB8AC3E}">
        <p14:creationId xmlns:p14="http://schemas.microsoft.com/office/powerpoint/2010/main" val="1834180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6514262" y="1576900"/>
            <a:ext cx="9720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bar()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514262" y="4816152"/>
            <a:ext cx="972000" cy="692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05000" y="3157636"/>
            <a:ext cx="972000" cy="692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Main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705400" y="1576901"/>
            <a:ext cx="972000" cy="404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705400" y="3676690"/>
            <a:ext cx="972000" cy="346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226745" y="1576900"/>
            <a:ext cx="972000" cy="692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foo()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226745" y="3657600"/>
            <a:ext cx="972000" cy="692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26745" y="2583077"/>
            <a:ext cx="972000" cy="6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514262" y="3895480"/>
            <a:ext cx="97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514262" y="2758752"/>
            <a:ext cx="9720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705400" y="2690406"/>
            <a:ext cx="972000" cy="346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226745" y="4794328"/>
            <a:ext cx="972000" cy="692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cxnSp>
        <p:nvCxnSpPr>
          <p:cNvPr id="3" name="Straight Arrow Connector 2"/>
          <p:cNvCxnSpPr>
            <a:stCxn id="77" idx="3"/>
            <a:endCxn id="80" idx="1"/>
          </p:cNvCxnSpPr>
          <p:nvPr/>
        </p:nvCxnSpPr>
        <p:spPr>
          <a:xfrm flipV="1">
            <a:off x="2877001" y="1922936"/>
            <a:ext cx="1349745" cy="1580736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77" idx="3"/>
            <a:endCxn id="85" idx="1"/>
          </p:cNvCxnSpPr>
          <p:nvPr/>
        </p:nvCxnSpPr>
        <p:spPr>
          <a:xfrm flipV="1">
            <a:off x="2877001" y="2929114"/>
            <a:ext cx="1349745" cy="574559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77" idx="3"/>
            <a:endCxn id="81" idx="1"/>
          </p:cNvCxnSpPr>
          <p:nvPr/>
        </p:nvCxnSpPr>
        <p:spPr>
          <a:xfrm>
            <a:off x="2877001" y="3503672"/>
            <a:ext cx="1349745" cy="499964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80" idx="3"/>
            <a:endCxn id="74" idx="1"/>
          </p:cNvCxnSpPr>
          <p:nvPr/>
        </p:nvCxnSpPr>
        <p:spPr>
          <a:xfrm flipV="1">
            <a:off x="5198746" y="1805500"/>
            <a:ext cx="1315517" cy="117436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74" idx="3"/>
            <a:endCxn id="78" idx="1"/>
          </p:cNvCxnSpPr>
          <p:nvPr/>
        </p:nvCxnSpPr>
        <p:spPr>
          <a:xfrm flipV="1">
            <a:off x="7486262" y="1778986"/>
            <a:ext cx="1219138" cy="26514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80" idx="3"/>
            <a:endCxn id="89" idx="1"/>
          </p:cNvCxnSpPr>
          <p:nvPr/>
        </p:nvCxnSpPr>
        <p:spPr>
          <a:xfrm>
            <a:off x="5198746" y="1922936"/>
            <a:ext cx="1315517" cy="1064416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miley Face 1"/>
          <p:cNvSpPr/>
          <p:nvPr/>
        </p:nvSpPr>
        <p:spPr>
          <a:xfrm>
            <a:off x="2086200" y="4349672"/>
            <a:ext cx="609600" cy="6096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832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12660</TotalTime>
  <Words>974</Words>
  <Application>Microsoft Office PowerPoint</Application>
  <PresentationFormat>Widescreen</PresentationFormat>
  <Paragraphs>257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Calibri</vt:lpstr>
      <vt:lpstr>Wingdings</vt:lpstr>
      <vt:lpstr>Arial</vt:lpstr>
      <vt:lpstr>Rockwell Extra Bold</vt:lpstr>
      <vt:lpstr>Consolas</vt:lpstr>
      <vt:lpstr>Calibri Light</vt:lpstr>
      <vt:lpstr>2_green-UP</vt:lpstr>
      <vt:lpstr>4_green-UP</vt:lpstr>
      <vt:lpstr>5_green-UP</vt:lpstr>
      <vt:lpstr>3_green-UP</vt:lpstr>
      <vt:lpstr>6_green-UP</vt:lpstr>
      <vt:lpstr>1_Office Theme</vt:lpstr>
      <vt:lpstr>WARNING</vt:lpstr>
      <vt:lpstr>CS2113/T – Lecture 2</vt:lpstr>
      <vt:lpstr>Recap</vt:lpstr>
      <vt:lpstr>PowerPoint Presentation</vt:lpstr>
      <vt:lpstr>Activity: set up the Lender project</vt:lpstr>
      <vt:lpstr>Activity: traverse the history</vt:lpstr>
      <vt:lpstr>PowerPoint Presentation</vt:lpstr>
      <vt:lpstr>Activity: traverse the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= Application Programming Interface</vt:lpstr>
      <vt:lpstr>PowerPoint Presentation</vt:lpstr>
      <vt:lpstr>Activity: introduce a Loan class</vt:lpstr>
      <vt:lpstr>PowerPoint Presentation</vt:lpstr>
      <vt:lpstr>PowerPoint Presentation</vt:lpstr>
      <vt:lpstr>Activity: pull</vt:lpstr>
      <vt:lpstr>PowerPoint Presentation</vt:lpstr>
      <vt:lpstr>PowerPoint Presentation</vt:lpstr>
      <vt:lpstr>Activity: track max loan size</vt:lpstr>
      <vt:lpstr>PowerPoint Presentation</vt:lpstr>
      <vt:lpstr>Activity: track max loan size</vt:lpstr>
      <vt:lpstr>PowerPoint Presentation</vt:lpstr>
      <vt:lpstr>Activity: commit, tag, push</vt:lpstr>
      <vt:lpstr>PowerPoint Presentation</vt:lpstr>
      <vt:lpstr>PowerPoint Presentation</vt:lpstr>
      <vt:lpstr>[extra] Junit code sample</vt:lpstr>
      <vt:lpstr>PowerPoint Presentation</vt:lpstr>
      <vt:lpstr>PowerPoint Presentation</vt:lpstr>
      <vt:lpstr>Important</vt:lpstr>
      <vt:lpstr>String class</vt:lpstr>
      <vt:lpstr>Wrapper classes</vt:lpstr>
      <vt:lpstr>Arrays class</vt:lpstr>
      <vt:lpstr>Scanner class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Damith</dc:creator>
  <cp:lastModifiedBy>Akshay Narayan</cp:lastModifiedBy>
  <cp:revision>791</cp:revision>
  <dcterms:created xsi:type="dcterms:W3CDTF">2011-08-04T14:41:41Z</dcterms:created>
  <dcterms:modified xsi:type="dcterms:W3CDTF">2021-01-23T11:43:42Z</dcterms:modified>
</cp:coreProperties>
</file>